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3" r:id="rId2"/>
    <p:sldId id="264" r:id="rId3"/>
    <p:sldId id="265" r:id="rId4"/>
    <p:sldId id="272" r:id="rId5"/>
    <p:sldId id="257" r:id="rId6"/>
    <p:sldId id="258" r:id="rId7"/>
    <p:sldId id="259" r:id="rId8"/>
    <p:sldId id="260" r:id="rId9"/>
    <p:sldId id="261" r:id="rId10"/>
    <p:sldId id="262" r:id="rId11"/>
    <p:sldId id="267" r:id="rId12"/>
    <p:sldId id="268" r:id="rId13"/>
    <p:sldId id="269" r:id="rId14"/>
    <p:sldId id="270" r:id="rId15"/>
    <p:sldId id="274" r:id="rId16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3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8DD39232-A544-46FF-8644-967410AC45CD}" type="datetimeFigureOut">
              <a:rPr lang="nn-NO" smtClean="0"/>
              <a:t>17.10.2018</a:t>
            </a:fld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n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F342B37-B346-4FC0-93DF-65985B09961F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684856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39232-A544-46FF-8644-967410AC45CD}" type="datetimeFigureOut">
              <a:rPr lang="nn-NO" smtClean="0"/>
              <a:t>17.10.2018</a:t>
            </a:fld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2B37-B346-4FC0-93DF-65985B09961F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809774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8DD39232-A544-46FF-8644-967410AC45CD}" type="datetimeFigureOut">
              <a:rPr lang="nn-NO" smtClean="0"/>
              <a:t>17.10.2018</a:t>
            </a:fld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n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F342B37-B346-4FC0-93DF-65985B09961F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935511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39232-A544-46FF-8644-967410AC45CD}" type="datetimeFigureOut">
              <a:rPr lang="nn-NO" smtClean="0"/>
              <a:t>17.10.2018</a:t>
            </a:fld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2B37-B346-4FC0-93DF-65985B09961F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940831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8DD39232-A544-46FF-8644-967410AC45CD}" type="datetimeFigureOut">
              <a:rPr lang="nn-NO" smtClean="0"/>
              <a:t>17.10.2018</a:t>
            </a:fld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n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F342B37-B346-4FC0-93DF-65985B09961F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953307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8DD39232-A544-46FF-8644-967410AC45CD}" type="datetimeFigureOut">
              <a:rPr lang="nn-NO" smtClean="0"/>
              <a:t>17.10.2018</a:t>
            </a:fld>
            <a:endParaRPr lang="n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n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F342B37-B346-4FC0-93DF-65985B09961F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21629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8DD39232-A544-46FF-8644-967410AC45CD}" type="datetimeFigureOut">
              <a:rPr lang="nn-NO" smtClean="0"/>
              <a:t>17.10.2018</a:t>
            </a:fld>
            <a:endParaRPr lang="nn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nn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F342B37-B346-4FC0-93DF-65985B09961F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426537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39232-A544-46FF-8644-967410AC45CD}" type="datetimeFigureOut">
              <a:rPr lang="nn-NO" smtClean="0"/>
              <a:t>17.10.2018</a:t>
            </a:fld>
            <a:endParaRPr lang="nn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2B37-B346-4FC0-93DF-65985B09961F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814612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8DD39232-A544-46FF-8644-967410AC45CD}" type="datetimeFigureOut">
              <a:rPr lang="nn-NO" smtClean="0"/>
              <a:t>17.10.2018</a:t>
            </a:fld>
            <a:endParaRPr lang="nn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n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F342B37-B346-4FC0-93DF-65985B09961F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864647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39232-A544-46FF-8644-967410AC45CD}" type="datetimeFigureOut">
              <a:rPr lang="nn-NO" smtClean="0"/>
              <a:t>17.10.2018</a:t>
            </a:fld>
            <a:endParaRPr lang="n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2B37-B346-4FC0-93DF-65985B09961F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917600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8DD39232-A544-46FF-8644-967410AC45CD}" type="datetimeFigureOut">
              <a:rPr lang="nn-NO" smtClean="0"/>
              <a:t>17.10.2018</a:t>
            </a:fld>
            <a:endParaRPr lang="n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n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4F342B37-B346-4FC0-93DF-65985B09961F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320000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39232-A544-46FF-8644-967410AC45CD}" type="datetimeFigureOut">
              <a:rPr lang="nn-NO" smtClean="0"/>
              <a:t>17.10.2018</a:t>
            </a:fld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42B37-B346-4FC0-93DF-65985B09961F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870775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ua.io/utlansordninger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n-NO" dirty="0" smtClean="0"/>
              <a:t>Utstyrssentral i Volda</a:t>
            </a:r>
            <a:endParaRPr lang="nn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n-NO" sz="2800" dirty="0" smtClean="0"/>
              <a:t>Orientering for TOK 17. okt. 2018</a:t>
            </a:r>
            <a:endParaRPr lang="nn-NO" sz="2800" dirty="0"/>
          </a:p>
        </p:txBody>
      </p:sp>
    </p:spTree>
    <p:extLst>
      <p:ext uri="{BB962C8B-B14F-4D97-AF65-F5344CB8AC3E}">
        <p14:creationId xmlns:p14="http://schemas.microsoft.com/office/powerpoint/2010/main" val="337398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44177323_2400297029997328_6148308910437564416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600" y="0"/>
            <a:ext cx="91932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95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537064" y="0"/>
            <a:ext cx="51162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44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44032450_395332277671339_1412873708707512320_n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950" y="0"/>
            <a:ext cx="51165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08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44047254_246219639388870_7075777754792198144_n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950" y="0"/>
            <a:ext cx="51165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79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44100023_157117091909113_3847635074753232896_n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950" y="0"/>
            <a:ext cx="51165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43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sz="13800" dirty="0" smtClean="0"/>
              <a:t>!!</a:t>
            </a:r>
            <a:endParaRPr lang="nn-NO" sz="138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 smtClean="0"/>
              <a:t>Eit godt vilja tiltak som manglar lokale, og her må me slå hovuda saman og vere kreative!</a:t>
            </a:r>
          </a:p>
          <a:p>
            <a:endParaRPr lang="nn-NO" dirty="0" smtClean="0"/>
          </a:p>
          <a:p>
            <a:pPr marL="0" indent="0">
              <a:buNone/>
            </a:pP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24392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Bakgrunn: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 smtClean="0"/>
              <a:t>Satsing mot barnefattigdom-nasjonalt</a:t>
            </a:r>
          </a:p>
          <a:p>
            <a:r>
              <a:rPr lang="nn-NO" dirty="0" smtClean="0"/>
              <a:t>TOK har gitt si tilslutning til å få det til i Volda</a:t>
            </a:r>
          </a:p>
          <a:p>
            <a:r>
              <a:rPr lang="nn-NO" dirty="0" smtClean="0"/>
              <a:t>Søkt midlar (2017), </a:t>
            </a:r>
            <a:r>
              <a:rPr lang="nn-NO" dirty="0" err="1" smtClean="0"/>
              <a:t>innvilga</a:t>
            </a:r>
            <a:r>
              <a:rPr lang="nn-NO" dirty="0" smtClean="0"/>
              <a:t> 160 000 (frist mars 2019)</a:t>
            </a:r>
          </a:p>
          <a:p>
            <a:r>
              <a:rPr lang="nn-NO" dirty="0" smtClean="0"/>
              <a:t>Har handla inn litt etter behov (lagra på </a:t>
            </a:r>
            <a:r>
              <a:rPr lang="nn-NO" dirty="0" err="1" smtClean="0"/>
              <a:t>frivilligsentralen</a:t>
            </a:r>
            <a:r>
              <a:rPr lang="nn-NO" dirty="0" smtClean="0"/>
              <a:t> og på Hamna 20)</a:t>
            </a:r>
          </a:p>
          <a:p>
            <a:r>
              <a:rPr lang="nn-NO" dirty="0" smtClean="0"/>
              <a:t>Har aktuelle samarbeidspartnarar, Styrk, læringssenteret, </a:t>
            </a:r>
            <a:r>
              <a:rPr lang="nn-NO" dirty="0" err="1" smtClean="0"/>
              <a:t>evt</a:t>
            </a:r>
            <a:r>
              <a:rPr lang="nn-NO" dirty="0" smtClean="0"/>
              <a:t>. tenestene for funksjonshemma</a:t>
            </a:r>
          </a:p>
          <a:p>
            <a:r>
              <a:rPr lang="nn-NO" dirty="0"/>
              <a:t>Kommunar rundt oss byggjer opp sentralar (Eid, Ulstein, Vanylven, Stordal</a:t>
            </a:r>
            <a:r>
              <a:rPr lang="nn-NO" dirty="0" smtClean="0"/>
              <a:t>)..</a:t>
            </a:r>
            <a:endParaRPr lang="nn-NO" dirty="0"/>
          </a:p>
          <a:p>
            <a:endParaRPr lang="nn-NO" dirty="0" smtClean="0"/>
          </a:p>
          <a:p>
            <a:endParaRPr lang="nn-NO" dirty="0" smtClean="0"/>
          </a:p>
          <a:p>
            <a:pPr marL="0" indent="0">
              <a:buNone/>
            </a:pP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48055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dirty="0"/>
              <a:t>B</a:t>
            </a:r>
            <a:r>
              <a:rPr lang="nn-NO" dirty="0" smtClean="0"/>
              <a:t>esøk til Bua på Eid (Astrid på </a:t>
            </a:r>
            <a:r>
              <a:rPr lang="nn-NO" dirty="0" err="1" smtClean="0"/>
              <a:t>frivilligsentralen</a:t>
            </a:r>
            <a:r>
              <a:rPr lang="nn-NO" dirty="0" smtClean="0"/>
              <a:t> og Styrk)</a:t>
            </a:r>
            <a:endParaRPr lang="nn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dirty="0"/>
              <a:t>e</a:t>
            </a:r>
            <a:r>
              <a:rPr lang="nn-NO" dirty="0" smtClean="0"/>
              <a:t>in dag i august 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75350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På Eid har dei valt «Bua»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 smtClean="0"/>
              <a:t>BUA står for Barn og Unge i Aktivitet</a:t>
            </a:r>
          </a:p>
          <a:p>
            <a:r>
              <a:rPr lang="nn-NO" dirty="0" smtClean="0"/>
              <a:t>Og er ein eigen organisasjon for utlånssentralar</a:t>
            </a:r>
          </a:p>
          <a:p>
            <a:r>
              <a:rPr lang="nn-NO" dirty="0">
                <a:hlinkClick r:id="rId2"/>
              </a:rPr>
              <a:t>https://</a:t>
            </a:r>
            <a:r>
              <a:rPr lang="nn-NO" dirty="0" smtClean="0">
                <a:hlinkClick r:id="rId2"/>
              </a:rPr>
              <a:t>www.bua.io/utlansordninger</a:t>
            </a:r>
            <a:r>
              <a:rPr lang="nn-NO" dirty="0" smtClean="0"/>
              <a:t> </a:t>
            </a:r>
          </a:p>
          <a:p>
            <a:r>
              <a:rPr lang="nn-NO" dirty="0" smtClean="0"/>
              <a:t>Bua Eid er eit samarbeid mellom Eid kommune og Frivilligsentralen, ligg på Langeland, og vert drive som eit samarbeid mellom mange, noko som gir: </a:t>
            </a:r>
          </a:p>
          <a:p>
            <a:pPr lvl="1"/>
            <a:r>
              <a:rPr lang="nn-NO" dirty="0" smtClean="0"/>
              <a:t>Arbeidstrening/ aktivitet (drift av bua, vedlikehald mm)</a:t>
            </a:r>
          </a:p>
          <a:p>
            <a:pPr lvl="1"/>
            <a:r>
              <a:rPr lang="nn-NO" dirty="0" smtClean="0"/>
              <a:t>Ein får nytte felles fasilitetar </a:t>
            </a:r>
            <a:r>
              <a:rPr lang="nn-NO" dirty="0" err="1" smtClean="0"/>
              <a:t>t.d</a:t>
            </a:r>
            <a:r>
              <a:rPr lang="nn-NO" dirty="0" smtClean="0"/>
              <a:t> vaskeri og oppvaskmaskin (som gjer utlån av soveposar og </a:t>
            </a:r>
            <a:r>
              <a:rPr lang="nn-NO" dirty="0" err="1" smtClean="0"/>
              <a:t>turmatutstyr</a:t>
            </a:r>
            <a:r>
              <a:rPr lang="nn-NO" dirty="0" smtClean="0"/>
              <a:t> mogeleg)</a:t>
            </a:r>
          </a:p>
          <a:p>
            <a:pPr lvl="1"/>
            <a:r>
              <a:rPr lang="nn-NO" dirty="0" smtClean="0"/>
              <a:t>Gjer det mogeleg å ha lang opningstid, som igjen gir stor aktivitet</a:t>
            </a:r>
          </a:p>
          <a:p>
            <a:pPr lvl="1"/>
            <a:r>
              <a:rPr lang="nn-NO" dirty="0" smtClean="0"/>
              <a:t>Fleksibilitet, mange deler ansvaret</a:t>
            </a:r>
          </a:p>
          <a:p>
            <a:pPr lvl="1"/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16571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44023378_2147087652205813_1945458595533422592_n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950" y="0"/>
            <a:ext cx="51165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73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44041552_295745301032573_341492394438426624_n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950" y="0"/>
            <a:ext cx="51165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78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44070666_1548176591950611_2794630413715243008_n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950" y="0"/>
            <a:ext cx="51165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73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44118541_2165543233772356_4535757254401458176_n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950" y="0"/>
            <a:ext cx="51165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7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44129364_254855971866154_8149710640412360704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600" y="0"/>
            <a:ext cx="91932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25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3960F"/>
      </a:accent1>
      <a:accent2>
        <a:srgbClr val="E04116"/>
      </a:accent2>
      <a:accent3>
        <a:srgbClr val="9D4DE7"/>
      </a:accent3>
      <a:accent4>
        <a:srgbClr val="449EF3"/>
      </a:accent4>
      <a:accent5>
        <a:srgbClr val="39C6BE"/>
      </a:accent5>
      <a:accent6>
        <a:srgbClr val="88C933"/>
      </a:accent6>
      <a:hlink>
        <a:srgbClr val="EBB41F"/>
      </a:hlink>
      <a:folHlink>
        <a:srgbClr val="E1D676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29B3952A-A5A2-4E72-A5C9-A88B41734E0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81</TotalTime>
  <Words>222</Words>
  <Application>Microsoft Office PowerPoint</Application>
  <PresentationFormat>Widescreen</PresentationFormat>
  <Paragraphs>23</Paragraphs>
  <Slides>15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19" baseType="lpstr">
      <vt:lpstr>Calibri Light</vt:lpstr>
      <vt:lpstr>Rockwell</vt:lpstr>
      <vt:lpstr>Wingdings</vt:lpstr>
      <vt:lpstr>Atlas</vt:lpstr>
      <vt:lpstr>Utstyrssentral i Volda</vt:lpstr>
      <vt:lpstr>Bakgrunn:</vt:lpstr>
      <vt:lpstr>Besøk til Bua på Eid (Astrid på frivilligsentralen og Styrk)</vt:lpstr>
      <vt:lpstr>På Eid har dei valt «Bua»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!!</vt:lpstr>
    </vt:vector>
  </TitlesOfParts>
  <Company>SSIKT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Utstyrssentral i Volda</dc:title>
  <dc:creator>Astrid Gjersdal</dc:creator>
  <cp:lastModifiedBy>Politikk</cp:lastModifiedBy>
  <cp:revision>3</cp:revision>
  <dcterms:created xsi:type="dcterms:W3CDTF">2018-10-15T12:46:59Z</dcterms:created>
  <dcterms:modified xsi:type="dcterms:W3CDTF">2018-10-17T12:22:24Z</dcterms:modified>
</cp:coreProperties>
</file>