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17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AB1DB6-D6A4-4AA4-9F4F-42459239C13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n-NO"/>
        </a:p>
      </dgm:t>
    </dgm:pt>
    <dgm:pt modelId="{C8AF8004-9964-448D-9563-467CD73C44C1}">
      <dgm:prSet phldrT="[Tekst]"/>
      <dgm:spPr/>
      <dgm:t>
        <a:bodyPr/>
        <a:lstStyle/>
        <a:p>
          <a:r>
            <a:rPr lang="nb-NO" dirty="0" smtClean="0"/>
            <a:t>Barnevernssjef</a:t>
          </a:r>
          <a:endParaRPr lang="nn-NO" dirty="0"/>
        </a:p>
      </dgm:t>
    </dgm:pt>
    <dgm:pt modelId="{189CDD66-BB9B-4C17-84E6-CF0B367CADBC}" type="parTrans" cxnId="{0BFA1756-C36F-474A-8FA3-65B6D5DDDD57}">
      <dgm:prSet/>
      <dgm:spPr/>
      <dgm:t>
        <a:bodyPr/>
        <a:lstStyle/>
        <a:p>
          <a:endParaRPr lang="nn-NO"/>
        </a:p>
      </dgm:t>
    </dgm:pt>
    <dgm:pt modelId="{412AAF20-AF8B-4B07-84A3-4CFEC2C2332E}" type="sibTrans" cxnId="{0BFA1756-C36F-474A-8FA3-65B6D5DDDD57}">
      <dgm:prSet/>
      <dgm:spPr/>
      <dgm:t>
        <a:bodyPr/>
        <a:lstStyle/>
        <a:p>
          <a:endParaRPr lang="nn-NO"/>
        </a:p>
      </dgm:t>
    </dgm:pt>
    <dgm:pt modelId="{27ECACBA-9ED4-48D3-8968-F803E2DE5AE5}" type="asst">
      <dgm:prSet phldrT="[Tekst]"/>
      <dgm:spPr/>
      <dgm:t>
        <a:bodyPr/>
        <a:lstStyle/>
        <a:p>
          <a:r>
            <a:rPr lang="nb-NO" dirty="0" err="1" smtClean="0"/>
            <a:t>Kontorfagleg</a:t>
          </a:r>
          <a:r>
            <a:rPr lang="nb-NO" dirty="0" smtClean="0"/>
            <a:t> team</a:t>
          </a:r>
          <a:endParaRPr lang="nn-NO" dirty="0"/>
        </a:p>
      </dgm:t>
    </dgm:pt>
    <dgm:pt modelId="{DF92B1DE-CC97-4DB0-BF37-8049A8957A68}" type="parTrans" cxnId="{01198115-53A7-4E7D-B6A8-9D22421602B7}">
      <dgm:prSet/>
      <dgm:spPr/>
      <dgm:t>
        <a:bodyPr/>
        <a:lstStyle/>
        <a:p>
          <a:endParaRPr lang="nn-NO"/>
        </a:p>
      </dgm:t>
    </dgm:pt>
    <dgm:pt modelId="{E7B5AFBE-6FC2-494B-8DA6-3D33660BB426}" type="sibTrans" cxnId="{01198115-53A7-4E7D-B6A8-9D22421602B7}">
      <dgm:prSet/>
      <dgm:spPr/>
      <dgm:t>
        <a:bodyPr/>
        <a:lstStyle/>
        <a:p>
          <a:endParaRPr lang="nn-NO"/>
        </a:p>
      </dgm:t>
    </dgm:pt>
    <dgm:pt modelId="{DDD0B786-94C8-4EF4-87F1-3A33C261D096}">
      <dgm:prSet phldrT="[Tekst]"/>
      <dgm:spPr/>
      <dgm:t>
        <a:bodyPr/>
        <a:lstStyle/>
        <a:p>
          <a:r>
            <a:rPr lang="nb-NO" dirty="0" smtClean="0"/>
            <a:t>Mottak/Undersøking</a:t>
          </a:r>
          <a:endParaRPr lang="nn-NO" dirty="0"/>
        </a:p>
      </dgm:t>
    </dgm:pt>
    <dgm:pt modelId="{74E5E8DB-9680-44B0-9ABD-C420CA8FBB1E}" type="parTrans" cxnId="{99194F1E-C5FE-4DD3-9308-4D74E5FB4EB8}">
      <dgm:prSet/>
      <dgm:spPr/>
      <dgm:t>
        <a:bodyPr/>
        <a:lstStyle/>
        <a:p>
          <a:endParaRPr lang="nn-NO"/>
        </a:p>
      </dgm:t>
    </dgm:pt>
    <dgm:pt modelId="{C1FA9C94-0144-41C0-82CF-D3E2047F6268}" type="sibTrans" cxnId="{99194F1E-C5FE-4DD3-9308-4D74E5FB4EB8}">
      <dgm:prSet/>
      <dgm:spPr/>
      <dgm:t>
        <a:bodyPr/>
        <a:lstStyle/>
        <a:p>
          <a:endParaRPr lang="nn-NO"/>
        </a:p>
      </dgm:t>
    </dgm:pt>
    <dgm:pt modelId="{25F016D7-4BDA-4AA4-AB39-5B69A8572B50}">
      <dgm:prSet phldrT="[Tekst]"/>
      <dgm:spPr/>
      <dgm:t>
        <a:bodyPr/>
        <a:lstStyle/>
        <a:p>
          <a:r>
            <a:rPr lang="nb-NO" dirty="0" smtClean="0"/>
            <a:t>Hjelpetiltak for barn i heimen</a:t>
          </a:r>
          <a:endParaRPr lang="nn-NO" dirty="0"/>
        </a:p>
      </dgm:t>
    </dgm:pt>
    <dgm:pt modelId="{2B9A4A9E-3FA4-442C-B4AA-CBF090473DB5}" type="parTrans" cxnId="{61C0D7EA-F41A-440B-8DFD-9E60B7D703F3}">
      <dgm:prSet/>
      <dgm:spPr/>
      <dgm:t>
        <a:bodyPr/>
        <a:lstStyle/>
        <a:p>
          <a:endParaRPr lang="nn-NO"/>
        </a:p>
      </dgm:t>
    </dgm:pt>
    <dgm:pt modelId="{6063655D-351F-4835-9CCE-DCE7941669FC}" type="sibTrans" cxnId="{61C0D7EA-F41A-440B-8DFD-9E60B7D703F3}">
      <dgm:prSet/>
      <dgm:spPr/>
      <dgm:t>
        <a:bodyPr/>
        <a:lstStyle/>
        <a:p>
          <a:endParaRPr lang="nn-NO"/>
        </a:p>
      </dgm:t>
    </dgm:pt>
    <dgm:pt modelId="{26FA28C8-B23D-421A-841B-A12E198843B1}">
      <dgm:prSet phldrT="[Tekst]"/>
      <dgm:spPr/>
      <dgm:t>
        <a:bodyPr/>
        <a:lstStyle/>
        <a:p>
          <a:r>
            <a:rPr lang="nb-NO" dirty="0" smtClean="0"/>
            <a:t>Barn under omsorg</a:t>
          </a:r>
          <a:endParaRPr lang="nn-NO" dirty="0"/>
        </a:p>
      </dgm:t>
    </dgm:pt>
    <dgm:pt modelId="{038CE860-8F65-41FC-9DE3-23DA49B781B2}" type="parTrans" cxnId="{5216D603-3FAB-49C6-BFE2-BC78E64AACD6}">
      <dgm:prSet/>
      <dgm:spPr/>
      <dgm:t>
        <a:bodyPr/>
        <a:lstStyle/>
        <a:p>
          <a:endParaRPr lang="nn-NO"/>
        </a:p>
      </dgm:t>
    </dgm:pt>
    <dgm:pt modelId="{EED57377-BBF8-48EE-9081-160FED5968E9}" type="sibTrans" cxnId="{5216D603-3FAB-49C6-BFE2-BC78E64AACD6}">
      <dgm:prSet/>
      <dgm:spPr/>
      <dgm:t>
        <a:bodyPr/>
        <a:lstStyle/>
        <a:p>
          <a:endParaRPr lang="nn-NO"/>
        </a:p>
      </dgm:t>
    </dgm:pt>
    <dgm:pt modelId="{1D34A6C2-7109-4345-BFA0-546F4972A3C0}">
      <dgm:prSet phldrT="[Tekst]"/>
      <dgm:spPr/>
      <dgm:t>
        <a:bodyPr/>
        <a:lstStyle/>
        <a:p>
          <a:r>
            <a:rPr lang="nb-NO" dirty="0" smtClean="0"/>
            <a:t>Hjelpetiltak for </a:t>
          </a:r>
          <a:r>
            <a:rPr lang="nb-NO" dirty="0" err="1" smtClean="0"/>
            <a:t>einslege</a:t>
          </a:r>
          <a:r>
            <a:rPr lang="nb-NO" dirty="0" smtClean="0"/>
            <a:t> mindreårige </a:t>
          </a:r>
          <a:r>
            <a:rPr lang="nb-NO" dirty="0" err="1" smtClean="0"/>
            <a:t>flyktningar</a:t>
          </a:r>
          <a:endParaRPr lang="nn-NO" dirty="0"/>
        </a:p>
      </dgm:t>
    </dgm:pt>
    <dgm:pt modelId="{C1D3887D-6212-43DE-9C5B-5786D5F79263}" type="sibTrans" cxnId="{DBA7FBBA-899B-4777-850E-1A66B86EE775}">
      <dgm:prSet/>
      <dgm:spPr/>
      <dgm:t>
        <a:bodyPr/>
        <a:lstStyle/>
        <a:p>
          <a:endParaRPr lang="nn-NO"/>
        </a:p>
      </dgm:t>
    </dgm:pt>
    <dgm:pt modelId="{D97CD8FB-54BD-4791-ACD9-18F282921516}" type="parTrans" cxnId="{DBA7FBBA-899B-4777-850E-1A66B86EE775}">
      <dgm:prSet/>
      <dgm:spPr/>
      <dgm:t>
        <a:bodyPr/>
        <a:lstStyle/>
        <a:p>
          <a:endParaRPr lang="nn-NO"/>
        </a:p>
      </dgm:t>
    </dgm:pt>
    <dgm:pt modelId="{89F0BFC4-4702-4855-B3AF-F00FBCD99F2F}">
      <dgm:prSet phldrT="[Tekst]"/>
      <dgm:spPr/>
      <dgm:t>
        <a:bodyPr/>
        <a:lstStyle/>
        <a:p>
          <a:r>
            <a:rPr lang="nb-NO" dirty="0" smtClean="0"/>
            <a:t>Familieteamet</a:t>
          </a:r>
          <a:endParaRPr lang="nn-NO" dirty="0"/>
        </a:p>
      </dgm:t>
    </dgm:pt>
    <dgm:pt modelId="{4D23E75E-D3FC-470D-9F16-403A99129E03}" type="parTrans" cxnId="{07393523-3E1C-4ECC-847B-3DE78B821454}">
      <dgm:prSet/>
      <dgm:spPr/>
      <dgm:t>
        <a:bodyPr/>
        <a:lstStyle/>
        <a:p>
          <a:endParaRPr lang="nn-NO"/>
        </a:p>
      </dgm:t>
    </dgm:pt>
    <dgm:pt modelId="{F69418B3-114A-43A6-9071-62A4A7EAFF0D}" type="sibTrans" cxnId="{07393523-3E1C-4ECC-847B-3DE78B821454}">
      <dgm:prSet/>
      <dgm:spPr/>
      <dgm:t>
        <a:bodyPr/>
        <a:lstStyle/>
        <a:p>
          <a:endParaRPr lang="nn-NO"/>
        </a:p>
      </dgm:t>
    </dgm:pt>
    <dgm:pt modelId="{94A2F50C-10A0-4168-A0C0-CA14A5C36306}" type="pres">
      <dgm:prSet presAssocID="{4EAB1DB6-D6A4-4AA4-9F4F-42459239C13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n-NO"/>
        </a:p>
      </dgm:t>
    </dgm:pt>
    <dgm:pt modelId="{2FD073A8-345E-4C9E-B556-99F362026ABC}" type="pres">
      <dgm:prSet presAssocID="{C8AF8004-9964-448D-9563-467CD73C44C1}" presName="hierRoot1" presStyleCnt="0">
        <dgm:presLayoutVars>
          <dgm:hierBranch val="init"/>
        </dgm:presLayoutVars>
      </dgm:prSet>
      <dgm:spPr/>
    </dgm:pt>
    <dgm:pt modelId="{E9A5B564-1F5C-4F24-BDCE-67AA35012F1B}" type="pres">
      <dgm:prSet presAssocID="{C8AF8004-9964-448D-9563-467CD73C44C1}" presName="rootComposite1" presStyleCnt="0"/>
      <dgm:spPr/>
    </dgm:pt>
    <dgm:pt modelId="{98FF3A65-3323-48AD-B66F-50412894EF1C}" type="pres">
      <dgm:prSet presAssocID="{C8AF8004-9964-448D-9563-467CD73C44C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F8799836-A82D-45F1-B9A3-C835659A625B}" type="pres">
      <dgm:prSet presAssocID="{C8AF8004-9964-448D-9563-467CD73C44C1}" presName="rootConnector1" presStyleLbl="node1" presStyleIdx="0" presStyleCnt="0"/>
      <dgm:spPr/>
      <dgm:t>
        <a:bodyPr/>
        <a:lstStyle/>
        <a:p>
          <a:endParaRPr lang="nn-NO"/>
        </a:p>
      </dgm:t>
    </dgm:pt>
    <dgm:pt modelId="{DD684A76-2DCE-45B7-9D4B-C8FD77606284}" type="pres">
      <dgm:prSet presAssocID="{C8AF8004-9964-448D-9563-467CD73C44C1}" presName="hierChild2" presStyleCnt="0"/>
      <dgm:spPr/>
    </dgm:pt>
    <dgm:pt modelId="{55B1430A-3935-40CF-A575-612F2A638825}" type="pres">
      <dgm:prSet presAssocID="{74E5E8DB-9680-44B0-9ABD-C420CA8FBB1E}" presName="Name37" presStyleLbl="parChTrans1D2" presStyleIdx="0" presStyleCnt="5"/>
      <dgm:spPr/>
      <dgm:t>
        <a:bodyPr/>
        <a:lstStyle/>
        <a:p>
          <a:endParaRPr lang="nn-NO"/>
        </a:p>
      </dgm:t>
    </dgm:pt>
    <dgm:pt modelId="{BF313AAE-D3B5-44D7-A99E-BC9A499B5E13}" type="pres">
      <dgm:prSet presAssocID="{DDD0B786-94C8-4EF4-87F1-3A33C261D096}" presName="hierRoot2" presStyleCnt="0">
        <dgm:presLayoutVars>
          <dgm:hierBranch val="init"/>
        </dgm:presLayoutVars>
      </dgm:prSet>
      <dgm:spPr/>
    </dgm:pt>
    <dgm:pt modelId="{561FE818-F280-4595-B460-AF3B1145B364}" type="pres">
      <dgm:prSet presAssocID="{DDD0B786-94C8-4EF4-87F1-3A33C261D096}" presName="rootComposite" presStyleCnt="0"/>
      <dgm:spPr/>
    </dgm:pt>
    <dgm:pt modelId="{F211338A-A00A-45A6-AC04-1606651F0446}" type="pres">
      <dgm:prSet presAssocID="{DDD0B786-94C8-4EF4-87F1-3A33C261D096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75B9CB20-F131-4CCC-81D7-7F5D70D9DB99}" type="pres">
      <dgm:prSet presAssocID="{DDD0B786-94C8-4EF4-87F1-3A33C261D096}" presName="rootConnector" presStyleLbl="node2" presStyleIdx="0" presStyleCnt="4"/>
      <dgm:spPr/>
      <dgm:t>
        <a:bodyPr/>
        <a:lstStyle/>
        <a:p>
          <a:endParaRPr lang="nn-NO"/>
        </a:p>
      </dgm:t>
    </dgm:pt>
    <dgm:pt modelId="{B3B22DF1-CB3D-49BB-93A2-A05AB2238A8C}" type="pres">
      <dgm:prSet presAssocID="{DDD0B786-94C8-4EF4-87F1-3A33C261D096}" presName="hierChild4" presStyleCnt="0"/>
      <dgm:spPr/>
    </dgm:pt>
    <dgm:pt modelId="{4B317352-7E46-45C2-9ACA-2C8EFB0DC322}" type="pres">
      <dgm:prSet presAssocID="{DDD0B786-94C8-4EF4-87F1-3A33C261D096}" presName="hierChild5" presStyleCnt="0"/>
      <dgm:spPr/>
    </dgm:pt>
    <dgm:pt modelId="{1EA6B452-86DF-49BB-AD33-C93762FB3F04}" type="pres">
      <dgm:prSet presAssocID="{2B9A4A9E-3FA4-442C-B4AA-CBF090473DB5}" presName="Name37" presStyleLbl="parChTrans1D2" presStyleIdx="1" presStyleCnt="5"/>
      <dgm:spPr/>
      <dgm:t>
        <a:bodyPr/>
        <a:lstStyle/>
        <a:p>
          <a:endParaRPr lang="nn-NO"/>
        </a:p>
      </dgm:t>
    </dgm:pt>
    <dgm:pt modelId="{3A25FF96-3B69-4416-B9A2-7187633716A3}" type="pres">
      <dgm:prSet presAssocID="{25F016D7-4BDA-4AA4-AB39-5B69A8572B50}" presName="hierRoot2" presStyleCnt="0">
        <dgm:presLayoutVars>
          <dgm:hierBranch val="init"/>
        </dgm:presLayoutVars>
      </dgm:prSet>
      <dgm:spPr/>
    </dgm:pt>
    <dgm:pt modelId="{79B52B1D-546E-4274-93BA-F1CCA0CDAA50}" type="pres">
      <dgm:prSet presAssocID="{25F016D7-4BDA-4AA4-AB39-5B69A8572B50}" presName="rootComposite" presStyleCnt="0"/>
      <dgm:spPr/>
    </dgm:pt>
    <dgm:pt modelId="{1D2370E6-5AD9-4D19-A03D-78B22342AD64}" type="pres">
      <dgm:prSet presAssocID="{25F016D7-4BDA-4AA4-AB39-5B69A8572B5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C80863B0-830E-459C-AEE4-58474D1FE2D2}" type="pres">
      <dgm:prSet presAssocID="{25F016D7-4BDA-4AA4-AB39-5B69A8572B50}" presName="rootConnector" presStyleLbl="node2" presStyleIdx="1" presStyleCnt="4"/>
      <dgm:spPr/>
      <dgm:t>
        <a:bodyPr/>
        <a:lstStyle/>
        <a:p>
          <a:endParaRPr lang="nn-NO"/>
        </a:p>
      </dgm:t>
    </dgm:pt>
    <dgm:pt modelId="{399B5CCE-25F2-4F33-9A46-CBBA0634967F}" type="pres">
      <dgm:prSet presAssocID="{25F016D7-4BDA-4AA4-AB39-5B69A8572B50}" presName="hierChild4" presStyleCnt="0"/>
      <dgm:spPr/>
    </dgm:pt>
    <dgm:pt modelId="{A63F9CD9-7DF1-413B-89ED-9BB9BA9C5471}" type="pres">
      <dgm:prSet presAssocID="{4D23E75E-D3FC-470D-9F16-403A99129E03}" presName="Name37" presStyleLbl="parChTrans1D3" presStyleIdx="0" presStyleCnt="1"/>
      <dgm:spPr/>
      <dgm:t>
        <a:bodyPr/>
        <a:lstStyle/>
        <a:p>
          <a:endParaRPr lang="nn-NO"/>
        </a:p>
      </dgm:t>
    </dgm:pt>
    <dgm:pt modelId="{C7AA2787-2C89-4920-9CB2-50E5E684CEDA}" type="pres">
      <dgm:prSet presAssocID="{89F0BFC4-4702-4855-B3AF-F00FBCD99F2F}" presName="hierRoot2" presStyleCnt="0">
        <dgm:presLayoutVars>
          <dgm:hierBranch val="init"/>
        </dgm:presLayoutVars>
      </dgm:prSet>
      <dgm:spPr/>
    </dgm:pt>
    <dgm:pt modelId="{998C097E-B4A3-49C6-9F95-AC038C23D499}" type="pres">
      <dgm:prSet presAssocID="{89F0BFC4-4702-4855-B3AF-F00FBCD99F2F}" presName="rootComposite" presStyleCnt="0"/>
      <dgm:spPr/>
    </dgm:pt>
    <dgm:pt modelId="{86F18CFE-4DF5-4D9C-B599-047EF6EA1D28}" type="pres">
      <dgm:prSet presAssocID="{89F0BFC4-4702-4855-B3AF-F00FBCD99F2F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4223F289-A622-4AA1-87C0-6A546B6957A0}" type="pres">
      <dgm:prSet presAssocID="{89F0BFC4-4702-4855-B3AF-F00FBCD99F2F}" presName="rootConnector" presStyleLbl="node3" presStyleIdx="0" presStyleCnt="1"/>
      <dgm:spPr/>
      <dgm:t>
        <a:bodyPr/>
        <a:lstStyle/>
        <a:p>
          <a:endParaRPr lang="nn-NO"/>
        </a:p>
      </dgm:t>
    </dgm:pt>
    <dgm:pt modelId="{E9AAD2F7-6BCD-49ED-9DE7-C2F2FFF9482F}" type="pres">
      <dgm:prSet presAssocID="{89F0BFC4-4702-4855-B3AF-F00FBCD99F2F}" presName="hierChild4" presStyleCnt="0"/>
      <dgm:spPr/>
    </dgm:pt>
    <dgm:pt modelId="{A6BAB9F6-287C-411C-B657-B8F3FF4A5B05}" type="pres">
      <dgm:prSet presAssocID="{89F0BFC4-4702-4855-B3AF-F00FBCD99F2F}" presName="hierChild5" presStyleCnt="0"/>
      <dgm:spPr/>
    </dgm:pt>
    <dgm:pt modelId="{681BE8AD-0BC8-4272-9066-081BCC40FC19}" type="pres">
      <dgm:prSet presAssocID="{25F016D7-4BDA-4AA4-AB39-5B69A8572B50}" presName="hierChild5" presStyleCnt="0"/>
      <dgm:spPr/>
    </dgm:pt>
    <dgm:pt modelId="{D02F23B9-F114-4E78-8126-8DA81B6D25D3}" type="pres">
      <dgm:prSet presAssocID="{D97CD8FB-54BD-4791-ACD9-18F282921516}" presName="Name37" presStyleLbl="parChTrans1D2" presStyleIdx="2" presStyleCnt="5"/>
      <dgm:spPr/>
      <dgm:t>
        <a:bodyPr/>
        <a:lstStyle/>
        <a:p>
          <a:endParaRPr lang="nn-NO"/>
        </a:p>
      </dgm:t>
    </dgm:pt>
    <dgm:pt modelId="{BD624513-25FF-4E34-B166-0846F2552BC4}" type="pres">
      <dgm:prSet presAssocID="{1D34A6C2-7109-4345-BFA0-546F4972A3C0}" presName="hierRoot2" presStyleCnt="0">
        <dgm:presLayoutVars>
          <dgm:hierBranch val="init"/>
        </dgm:presLayoutVars>
      </dgm:prSet>
      <dgm:spPr/>
    </dgm:pt>
    <dgm:pt modelId="{8DDBE2CA-C0ED-4C5E-B1A8-CFA13097668F}" type="pres">
      <dgm:prSet presAssocID="{1D34A6C2-7109-4345-BFA0-546F4972A3C0}" presName="rootComposite" presStyleCnt="0"/>
      <dgm:spPr/>
    </dgm:pt>
    <dgm:pt modelId="{3A12623C-2E0A-41B8-9CFC-695E22FDD82C}" type="pres">
      <dgm:prSet presAssocID="{1D34A6C2-7109-4345-BFA0-546F4972A3C0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6FD0712B-B1D3-4367-A4CF-6300F724E24E}" type="pres">
      <dgm:prSet presAssocID="{1D34A6C2-7109-4345-BFA0-546F4972A3C0}" presName="rootConnector" presStyleLbl="node2" presStyleIdx="2" presStyleCnt="4"/>
      <dgm:spPr/>
      <dgm:t>
        <a:bodyPr/>
        <a:lstStyle/>
        <a:p>
          <a:endParaRPr lang="nn-NO"/>
        </a:p>
      </dgm:t>
    </dgm:pt>
    <dgm:pt modelId="{5A656DC3-F43E-48B2-90BB-C51A69FF6578}" type="pres">
      <dgm:prSet presAssocID="{1D34A6C2-7109-4345-BFA0-546F4972A3C0}" presName="hierChild4" presStyleCnt="0"/>
      <dgm:spPr/>
    </dgm:pt>
    <dgm:pt modelId="{94FEE900-5E5F-43AC-8088-4D344FF5D04B}" type="pres">
      <dgm:prSet presAssocID="{1D34A6C2-7109-4345-BFA0-546F4972A3C0}" presName="hierChild5" presStyleCnt="0"/>
      <dgm:spPr/>
    </dgm:pt>
    <dgm:pt modelId="{A4E8B8B1-B298-4E98-9FB2-14DC9FE157BF}" type="pres">
      <dgm:prSet presAssocID="{038CE860-8F65-41FC-9DE3-23DA49B781B2}" presName="Name37" presStyleLbl="parChTrans1D2" presStyleIdx="3" presStyleCnt="5"/>
      <dgm:spPr/>
      <dgm:t>
        <a:bodyPr/>
        <a:lstStyle/>
        <a:p>
          <a:endParaRPr lang="nn-NO"/>
        </a:p>
      </dgm:t>
    </dgm:pt>
    <dgm:pt modelId="{B8EA9B6E-9B6A-4468-90D2-8E3F6AA295D8}" type="pres">
      <dgm:prSet presAssocID="{26FA28C8-B23D-421A-841B-A12E198843B1}" presName="hierRoot2" presStyleCnt="0">
        <dgm:presLayoutVars>
          <dgm:hierBranch val="init"/>
        </dgm:presLayoutVars>
      </dgm:prSet>
      <dgm:spPr/>
    </dgm:pt>
    <dgm:pt modelId="{7BB8BA83-32AC-49D7-8605-76E45F8AB5BE}" type="pres">
      <dgm:prSet presAssocID="{26FA28C8-B23D-421A-841B-A12E198843B1}" presName="rootComposite" presStyleCnt="0"/>
      <dgm:spPr/>
    </dgm:pt>
    <dgm:pt modelId="{42B7B0D4-A1C9-42BA-A364-35BF0274E2DF}" type="pres">
      <dgm:prSet presAssocID="{26FA28C8-B23D-421A-841B-A12E198843B1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8DE39E8A-E3B0-4003-9429-72D558CE290B}" type="pres">
      <dgm:prSet presAssocID="{26FA28C8-B23D-421A-841B-A12E198843B1}" presName="rootConnector" presStyleLbl="node2" presStyleIdx="3" presStyleCnt="4"/>
      <dgm:spPr/>
      <dgm:t>
        <a:bodyPr/>
        <a:lstStyle/>
        <a:p>
          <a:endParaRPr lang="nn-NO"/>
        </a:p>
      </dgm:t>
    </dgm:pt>
    <dgm:pt modelId="{802B0C9E-9A60-4A10-AEC1-820544FBCCB2}" type="pres">
      <dgm:prSet presAssocID="{26FA28C8-B23D-421A-841B-A12E198843B1}" presName="hierChild4" presStyleCnt="0"/>
      <dgm:spPr/>
    </dgm:pt>
    <dgm:pt modelId="{D1F524E2-D61C-4414-80B1-8E18E44947CF}" type="pres">
      <dgm:prSet presAssocID="{26FA28C8-B23D-421A-841B-A12E198843B1}" presName="hierChild5" presStyleCnt="0"/>
      <dgm:spPr/>
    </dgm:pt>
    <dgm:pt modelId="{8110D03C-3816-4472-8C82-C48519330AF2}" type="pres">
      <dgm:prSet presAssocID="{C8AF8004-9964-448D-9563-467CD73C44C1}" presName="hierChild3" presStyleCnt="0"/>
      <dgm:spPr/>
    </dgm:pt>
    <dgm:pt modelId="{95ED58B1-C062-4F5A-BBD7-375D8060BA97}" type="pres">
      <dgm:prSet presAssocID="{DF92B1DE-CC97-4DB0-BF37-8049A8957A68}" presName="Name111" presStyleLbl="parChTrans1D2" presStyleIdx="4" presStyleCnt="5"/>
      <dgm:spPr/>
      <dgm:t>
        <a:bodyPr/>
        <a:lstStyle/>
        <a:p>
          <a:endParaRPr lang="nn-NO"/>
        </a:p>
      </dgm:t>
    </dgm:pt>
    <dgm:pt modelId="{D474B87A-5C2D-4848-8D81-DEE878AA2B0A}" type="pres">
      <dgm:prSet presAssocID="{27ECACBA-9ED4-48D3-8968-F803E2DE5AE5}" presName="hierRoot3" presStyleCnt="0">
        <dgm:presLayoutVars>
          <dgm:hierBranch val="init"/>
        </dgm:presLayoutVars>
      </dgm:prSet>
      <dgm:spPr/>
    </dgm:pt>
    <dgm:pt modelId="{2865FFE4-3F4D-4615-9338-29D8CB768A26}" type="pres">
      <dgm:prSet presAssocID="{27ECACBA-9ED4-48D3-8968-F803E2DE5AE5}" presName="rootComposite3" presStyleCnt="0"/>
      <dgm:spPr/>
    </dgm:pt>
    <dgm:pt modelId="{D3DAC8F9-6853-4E97-B45C-A6077F2DD361}" type="pres">
      <dgm:prSet presAssocID="{27ECACBA-9ED4-48D3-8968-F803E2DE5AE5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7553B7B2-02F3-4020-A261-B5BDE54EE27C}" type="pres">
      <dgm:prSet presAssocID="{27ECACBA-9ED4-48D3-8968-F803E2DE5AE5}" presName="rootConnector3" presStyleLbl="asst1" presStyleIdx="0" presStyleCnt="1"/>
      <dgm:spPr/>
      <dgm:t>
        <a:bodyPr/>
        <a:lstStyle/>
        <a:p>
          <a:endParaRPr lang="nn-NO"/>
        </a:p>
      </dgm:t>
    </dgm:pt>
    <dgm:pt modelId="{E0F97D0C-8DFE-4CA3-A5E7-6204C864BFF6}" type="pres">
      <dgm:prSet presAssocID="{27ECACBA-9ED4-48D3-8968-F803E2DE5AE5}" presName="hierChild6" presStyleCnt="0"/>
      <dgm:spPr/>
    </dgm:pt>
    <dgm:pt modelId="{B6BE2F53-3E34-42A2-B82C-9A406B1B7D42}" type="pres">
      <dgm:prSet presAssocID="{27ECACBA-9ED4-48D3-8968-F803E2DE5AE5}" presName="hierChild7" presStyleCnt="0"/>
      <dgm:spPr/>
    </dgm:pt>
  </dgm:ptLst>
  <dgm:cxnLst>
    <dgm:cxn modelId="{DA5C9793-45B6-49F8-A2D6-9D46B179D4F7}" type="presOf" srcId="{C8AF8004-9964-448D-9563-467CD73C44C1}" destId="{F8799836-A82D-45F1-B9A3-C835659A625B}" srcOrd="1" destOrd="0" presId="urn:microsoft.com/office/officeart/2005/8/layout/orgChart1"/>
    <dgm:cxn modelId="{B6065780-8669-400A-A591-105543EAB2D0}" type="presOf" srcId="{27ECACBA-9ED4-48D3-8968-F803E2DE5AE5}" destId="{7553B7B2-02F3-4020-A261-B5BDE54EE27C}" srcOrd="1" destOrd="0" presId="urn:microsoft.com/office/officeart/2005/8/layout/orgChart1"/>
    <dgm:cxn modelId="{E6B74F42-2150-4817-B0C6-B32B86F506FA}" type="presOf" srcId="{DDD0B786-94C8-4EF4-87F1-3A33C261D096}" destId="{75B9CB20-F131-4CCC-81D7-7F5D70D9DB99}" srcOrd="1" destOrd="0" presId="urn:microsoft.com/office/officeart/2005/8/layout/orgChart1"/>
    <dgm:cxn modelId="{77CC064D-9BF8-43B4-9E75-5D02CFE59DCF}" type="presOf" srcId="{DF92B1DE-CC97-4DB0-BF37-8049A8957A68}" destId="{95ED58B1-C062-4F5A-BBD7-375D8060BA97}" srcOrd="0" destOrd="0" presId="urn:microsoft.com/office/officeart/2005/8/layout/orgChart1"/>
    <dgm:cxn modelId="{97FFB008-33BD-403C-B324-E4A8BA247E53}" type="presOf" srcId="{038CE860-8F65-41FC-9DE3-23DA49B781B2}" destId="{A4E8B8B1-B298-4E98-9FB2-14DC9FE157BF}" srcOrd="0" destOrd="0" presId="urn:microsoft.com/office/officeart/2005/8/layout/orgChart1"/>
    <dgm:cxn modelId="{9BCE93B1-A078-4E2C-B765-0244A1032B31}" type="presOf" srcId="{4EAB1DB6-D6A4-4AA4-9F4F-42459239C13E}" destId="{94A2F50C-10A0-4168-A0C0-CA14A5C36306}" srcOrd="0" destOrd="0" presId="urn:microsoft.com/office/officeart/2005/8/layout/orgChart1"/>
    <dgm:cxn modelId="{1025FFAC-8850-4EC2-A06C-459A5A5ABFC5}" type="presOf" srcId="{89F0BFC4-4702-4855-B3AF-F00FBCD99F2F}" destId="{86F18CFE-4DF5-4D9C-B599-047EF6EA1D28}" srcOrd="0" destOrd="0" presId="urn:microsoft.com/office/officeart/2005/8/layout/orgChart1"/>
    <dgm:cxn modelId="{A408197D-2B7B-4B96-9553-DB5D09BBA064}" type="presOf" srcId="{26FA28C8-B23D-421A-841B-A12E198843B1}" destId="{8DE39E8A-E3B0-4003-9429-72D558CE290B}" srcOrd="1" destOrd="0" presId="urn:microsoft.com/office/officeart/2005/8/layout/orgChart1"/>
    <dgm:cxn modelId="{99194F1E-C5FE-4DD3-9308-4D74E5FB4EB8}" srcId="{C8AF8004-9964-448D-9563-467CD73C44C1}" destId="{DDD0B786-94C8-4EF4-87F1-3A33C261D096}" srcOrd="1" destOrd="0" parTransId="{74E5E8DB-9680-44B0-9ABD-C420CA8FBB1E}" sibTransId="{C1FA9C94-0144-41C0-82CF-D3E2047F6268}"/>
    <dgm:cxn modelId="{A7008824-0C3F-4E4A-9352-A7AF8F668515}" type="presOf" srcId="{D97CD8FB-54BD-4791-ACD9-18F282921516}" destId="{D02F23B9-F114-4E78-8126-8DA81B6D25D3}" srcOrd="0" destOrd="0" presId="urn:microsoft.com/office/officeart/2005/8/layout/orgChart1"/>
    <dgm:cxn modelId="{01198115-53A7-4E7D-B6A8-9D22421602B7}" srcId="{C8AF8004-9964-448D-9563-467CD73C44C1}" destId="{27ECACBA-9ED4-48D3-8968-F803E2DE5AE5}" srcOrd="0" destOrd="0" parTransId="{DF92B1DE-CC97-4DB0-BF37-8049A8957A68}" sibTransId="{E7B5AFBE-6FC2-494B-8DA6-3D33660BB426}"/>
    <dgm:cxn modelId="{734D2C98-E166-490B-9FA8-E35F7AC5B98A}" type="presOf" srcId="{C8AF8004-9964-448D-9563-467CD73C44C1}" destId="{98FF3A65-3323-48AD-B66F-50412894EF1C}" srcOrd="0" destOrd="0" presId="urn:microsoft.com/office/officeart/2005/8/layout/orgChart1"/>
    <dgm:cxn modelId="{5216D603-3FAB-49C6-BFE2-BC78E64AACD6}" srcId="{C8AF8004-9964-448D-9563-467CD73C44C1}" destId="{26FA28C8-B23D-421A-841B-A12E198843B1}" srcOrd="4" destOrd="0" parTransId="{038CE860-8F65-41FC-9DE3-23DA49B781B2}" sibTransId="{EED57377-BBF8-48EE-9081-160FED5968E9}"/>
    <dgm:cxn modelId="{44CDA78E-5703-46B7-8AEA-77F84C152694}" type="presOf" srcId="{89F0BFC4-4702-4855-B3AF-F00FBCD99F2F}" destId="{4223F289-A622-4AA1-87C0-6A546B6957A0}" srcOrd="1" destOrd="0" presId="urn:microsoft.com/office/officeart/2005/8/layout/orgChart1"/>
    <dgm:cxn modelId="{DBA7FBBA-899B-4777-850E-1A66B86EE775}" srcId="{C8AF8004-9964-448D-9563-467CD73C44C1}" destId="{1D34A6C2-7109-4345-BFA0-546F4972A3C0}" srcOrd="3" destOrd="0" parTransId="{D97CD8FB-54BD-4791-ACD9-18F282921516}" sibTransId="{C1D3887D-6212-43DE-9C5B-5786D5F79263}"/>
    <dgm:cxn modelId="{807257F7-4672-443C-B370-39FA910C2048}" type="presOf" srcId="{1D34A6C2-7109-4345-BFA0-546F4972A3C0}" destId="{6FD0712B-B1D3-4367-A4CF-6300F724E24E}" srcOrd="1" destOrd="0" presId="urn:microsoft.com/office/officeart/2005/8/layout/orgChart1"/>
    <dgm:cxn modelId="{1B03B20E-CAB0-4115-887D-C3A98DE547BE}" type="presOf" srcId="{74E5E8DB-9680-44B0-9ABD-C420CA8FBB1E}" destId="{55B1430A-3935-40CF-A575-612F2A638825}" srcOrd="0" destOrd="0" presId="urn:microsoft.com/office/officeart/2005/8/layout/orgChart1"/>
    <dgm:cxn modelId="{F24E022C-9D3C-4FDD-A28C-30B7CEA7A196}" type="presOf" srcId="{25F016D7-4BDA-4AA4-AB39-5B69A8572B50}" destId="{C80863B0-830E-459C-AEE4-58474D1FE2D2}" srcOrd="1" destOrd="0" presId="urn:microsoft.com/office/officeart/2005/8/layout/orgChart1"/>
    <dgm:cxn modelId="{04389AFD-22EC-4027-AD0A-54D664CEADEC}" type="presOf" srcId="{2B9A4A9E-3FA4-442C-B4AA-CBF090473DB5}" destId="{1EA6B452-86DF-49BB-AD33-C93762FB3F04}" srcOrd="0" destOrd="0" presId="urn:microsoft.com/office/officeart/2005/8/layout/orgChart1"/>
    <dgm:cxn modelId="{2424ED90-BE80-497A-8335-84E6D787D84F}" type="presOf" srcId="{4D23E75E-D3FC-470D-9F16-403A99129E03}" destId="{A63F9CD9-7DF1-413B-89ED-9BB9BA9C5471}" srcOrd="0" destOrd="0" presId="urn:microsoft.com/office/officeart/2005/8/layout/orgChart1"/>
    <dgm:cxn modelId="{2E80A3AB-C07B-4ABE-8E5E-5CE77A83CF09}" type="presOf" srcId="{26FA28C8-B23D-421A-841B-A12E198843B1}" destId="{42B7B0D4-A1C9-42BA-A364-35BF0274E2DF}" srcOrd="0" destOrd="0" presId="urn:microsoft.com/office/officeart/2005/8/layout/orgChart1"/>
    <dgm:cxn modelId="{07393523-3E1C-4ECC-847B-3DE78B821454}" srcId="{25F016D7-4BDA-4AA4-AB39-5B69A8572B50}" destId="{89F0BFC4-4702-4855-B3AF-F00FBCD99F2F}" srcOrd="0" destOrd="0" parTransId="{4D23E75E-D3FC-470D-9F16-403A99129E03}" sibTransId="{F69418B3-114A-43A6-9071-62A4A7EAFF0D}"/>
    <dgm:cxn modelId="{61C0D7EA-F41A-440B-8DFD-9E60B7D703F3}" srcId="{C8AF8004-9964-448D-9563-467CD73C44C1}" destId="{25F016D7-4BDA-4AA4-AB39-5B69A8572B50}" srcOrd="2" destOrd="0" parTransId="{2B9A4A9E-3FA4-442C-B4AA-CBF090473DB5}" sibTransId="{6063655D-351F-4835-9CCE-DCE7941669FC}"/>
    <dgm:cxn modelId="{59C0B91C-4D6B-4EA7-AD64-EF167388F47A}" type="presOf" srcId="{DDD0B786-94C8-4EF4-87F1-3A33C261D096}" destId="{F211338A-A00A-45A6-AC04-1606651F0446}" srcOrd="0" destOrd="0" presId="urn:microsoft.com/office/officeart/2005/8/layout/orgChart1"/>
    <dgm:cxn modelId="{B661012D-55AB-4C6B-883F-247804CE87EC}" type="presOf" srcId="{25F016D7-4BDA-4AA4-AB39-5B69A8572B50}" destId="{1D2370E6-5AD9-4D19-A03D-78B22342AD64}" srcOrd="0" destOrd="0" presId="urn:microsoft.com/office/officeart/2005/8/layout/orgChart1"/>
    <dgm:cxn modelId="{FC81F3E2-5B65-46B3-8B1E-880EE67734EC}" type="presOf" srcId="{1D34A6C2-7109-4345-BFA0-546F4972A3C0}" destId="{3A12623C-2E0A-41B8-9CFC-695E22FDD82C}" srcOrd="0" destOrd="0" presId="urn:microsoft.com/office/officeart/2005/8/layout/orgChart1"/>
    <dgm:cxn modelId="{0BFA1756-C36F-474A-8FA3-65B6D5DDDD57}" srcId="{4EAB1DB6-D6A4-4AA4-9F4F-42459239C13E}" destId="{C8AF8004-9964-448D-9563-467CD73C44C1}" srcOrd="0" destOrd="0" parTransId="{189CDD66-BB9B-4C17-84E6-CF0B367CADBC}" sibTransId="{412AAF20-AF8B-4B07-84A3-4CFEC2C2332E}"/>
    <dgm:cxn modelId="{255CF5C3-80BE-4174-B9CB-CF693FDB6129}" type="presOf" srcId="{27ECACBA-9ED4-48D3-8968-F803E2DE5AE5}" destId="{D3DAC8F9-6853-4E97-B45C-A6077F2DD361}" srcOrd="0" destOrd="0" presId="urn:microsoft.com/office/officeart/2005/8/layout/orgChart1"/>
    <dgm:cxn modelId="{5A697CA1-41CF-4463-A185-6F4AAB640EE1}" type="presParOf" srcId="{94A2F50C-10A0-4168-A0C0-CA14A5C36306}" destId="{2FD073A8-345E-4C9E-B556-99F362026ABC}" srcOrd="0" destOrd="0" presId="urn:microsoft.com/office/officeart/2005/8/layout/orgChart1"/>
    <dgm:cxn modelId="{15E0C2CD-65F9-413B-86F8-644EECA18E00}" type="presParOf" srcId="{2FD073A8-345E-4C9E-B556-99F362026ABC}" destId="{E9A5B564-1F5C-4F24-BDCE-67AA35012F1B}" srcOrd="0" destOrd="0" presId="urn:microsoft.com/office/officeart/2005/8/layout/orgChart1"/>
    <dgm:cxn modelId="{85065702-57B1-488B-97BD-E65B08BCDA05}" type="presParOf" srcId="{E9A5B564-1F5C-4F24-BDCE-67AA35012F1B}" destId="{98FF3A65-3323-48AD-B66F-50412894EF1C}" srcOrd="0" destOrd="0" presId="urn:microsoft.com/office/officeart/2005/8/layout/orgChart1"/>
    <dgm:cxn modelId="{EA20B1A5-E358-46B0-AEF6-2711308CDFEF}" type="presParOf" srcId="{E9A5B564-1F5C-4F24-BDCE-67AA35012F1B}" destId="{F8799836-A82D-45F1-B9A3-C835659A625B}" srcOrd="1" destOrd="0" presId="urn:microsoft.com/office/officeart/2005/8/layout/orgChart1"/>
    <dgm:cxn modelId="{F089C461-EF9F-44E3-8526-8E761CAA111E}" type="presParOf" srcId="{2FD073A8-345E-4C9E-B556-99F362026ABC}" destId="{DD684A76-2DCE-45B7-9D4B-C8FD77606284}" srcOrd="1" destOrd="0" presId="urn:microsoft.com/office/officeart/2005/8/layout/orgChart1"/>
    <dgm:cxn modelId="{63A9DEBF-D4C3-4B1D-A095-0BD61C355718}" type="presParOf" srcId="{DD684A76-2DCE-45B7-9D4B-C8FD77606284}" destId="{55B1430A-3935-40CF-A575-612F2A638825}" srcOrd="0" destOrd="0" presId="urn:microsoft.com/office/officeart/2005/8/layout/orgChart1"/>
    <dgm:cxn modelId="{08DB9F3C-15D1-424A-91A9-F49798E928EB}" type="presParOf" srcId="{DD684A76-2DCE-45B7-9D4B-C8FD77606284}" destId="{BF313AAE-D3B5-44D7-A99E-BC9A499B5E13}" srcOrd="1" destOrd="0" presId="urn:microsoft.com/office/officeart/2005/8/layout/orgChart1"/>
    <dgm:cxn modelId="{EF8C05FE-D074-4F96-ACC2-154AE10DBF5B}" type="presParOf" srcId="{BF313AAE-D3B5-44D7-A99E-BC9A499B5E13}" destId="{561FE818-F280-4595-B460-AF3B1145B364}" srcOrd="0" destOrd="0" presId="urn:microsoft.com/office/officeart/2005/8/layout/orgChart1"/>
    <dgm:cxn modelId="{D722A8D9-9AA3-4479-B21A-E006C79CBA11}" type="presParOf" srcId="{561FE818-F280-4595-B460-AF3B1145B364}" destId="{F211338A-A00A-45A6-AC04-1606651F0446}" srcOrd="0" destOrd="0" presId="urn:microsoft.com/office/officeart/2005/8/layout/orgChart1"/>
    <dgm:cxn modelId="{48FEEBD9-676F-4ECA-8EEF-8CE480C49456}" type="presParOf" srcId="{561FE818-F280-4595-B460-AF3B1145B364}" destId="{75B9CB20-F131-4CCC-81D7-7F5D70D9DB99}" srcOrd="1" destOrd="0" presId="urn:microsoft.com/office/officeart/2005/8/layout/orgChart1"/>
    <dgm:cxn modelId="{72BE04F9-591E-4AE5-9B88-8D3C0E15B908}" type="presParOf" srcId="{BF313AAE-D3B5-44D7-A99E-BC9A499B5E13}" destId="{B3B22DF1-CB3D-49BB-93A2-A05AB2238A8C}" srcOrd="1" destOrd="0" presId="urn:microsoft.com/office/officeart/2005/8/layout/orgChart1"/>
    <dgm:cxn modelId="{61A2A86B-395C-4CA8-8E4B-F14AD8569C05}" type="presParOf" srcId="{BF313AAE-D3B5-44D7-A99E-BC9A499B5E13}" destId="{4B317352-7E46-45C2-9ACA-2C8EFB0DC322}" srcOrd="2" destOrd="0" presId="urn:microsoft.com/office/officeart/2005/8/layout/orgChart1"/>
    <dgm:cxn modelId="{1CA524D5-EE77-4082-9C06-693ABA0D3543}" type="presParOf" srcId="{DD684A76-2DCE-45B7-9D4B-C8FD77606284}" destId="{1EA6B452-86DF-49BB-AD33-C93762FB3F04}" srcOrd="2" destOrd="0" presId="urn:microsoft.com/office/officeart/2005/8/layout/orgChart1"/>
    <dgm:cxn modelId="{7AB570CD-0D81-4998-9D6B-3E50F7F9BB21}" type="presParOf" srcId="{DD684A76-2DCE-45B7-9D4B-C8FD77606284}" destId="{3A25FF96-3B69-4416-B9A2-7187633716A3}" srcOrd="3" destOrd="0" presId="urn:microsoft.com/office/officeart/2005/8/layout/orgChart1"/>
    <dgm:cxn modelId="{EE0BC3F1-B810-402F-B66B-DE0A85A0A7D1}" type="presParOf" srcId="{3A25FF96-3B69-4416-B9A2-7187633716A3}" destId="{79B52B1D-546E-4274-93BA-F1CCA0CDAA50}" srcOrd="0" destOrd="0" presId="urn:microsoft.com/office/officeart/2005/8/layout/orgChart1"/>
    <dgm:cxn modelId="{ECC6DFF0-D9B6-4F75-9B62-E81DB1F647F6}" type="presParOf" srcId="{79B52B1D-546E-4274-93BA-F1CCA0CDAA50}" destId="{1D2370E6-5AD9-4D19-A03D-78B22342AD64}" srcOrd="0" destOrd="0" presId="urn:microsoft.com/office/officeart/2005/8/layout/orgChart1"/>
    <dgm:cxn modelId="{1C8AFCB0-3F34-427E-AC9C-FB8D073165A0}" type="presParOf" srcId="{79B52B1D-546E-4274-93BA-F1CCA0CDAA50}" destId="{C80863B0-830E-459C-AEE4-58474D1FE2D2}" srcOrd="1" destOrd="0" presId="urn:microsoft.com/office/officeart/2005/8/layout/orgChart1"/>
    <dgm:cxn modelId="{FABB4C10-CFC7-471C-9528-F68722C05065}" type="presParOf" srcId="{3A25FF96-3B69-4416-B9A2-7187633716A3}" destId="{399B5CCE-25F2-4F33-9A46-CBBA0634967F}" srcOrd="1" destOrd="0" presId="urn:microsoft.com/office/officeart/2005/8/layout/orgChart1"/>
    <dgm:cxn modelId="{F247080A-32C1-4079-B352-51EEE82EB6D6}" type="presParOf" srcId="{399B5CCE-25F2-4F33-9A46-CBBA0634967F}" destId="{A63F9CD9-7DF1-413B-89ED-9BB9BA9C5471}" srcOrd="0" destOrd="0" presId="urn:microsoft.com/office/officeart/2005/8/layout/orgChart1"/>
    <dgm:cxn modelId="{D67ADECF-5A6E-44B6-944A-63CDE6ABEB4B}" type="presParOf" srcId="{399B5CCE-25F2-4F33-9A46-CBBA0634967F}" destId="{C7AA2787-2C89-4920-9CB2-50E5E684CEDA}" srcOrd="1" destOrd="0" presId="urn:microsoft.com/office/officeart/2005/8/layout/orgChart1"/>
    <dgm:cxn modelId="{D83D5CC1-7C49-4C9D-B021-F20A6EF5B9A3}" type="presParOf" srcId="{C7AA2787-2C89-4920-9CB2-50E5E684CEDA}" destId="{998C097E-B4A3-49C6-9F95-AC038C23D499}" srcOrd="0" destOrd="0" presId="urn:microsoft.com/office/officeart/2005/8/layout/orgChart1"/>
    <dgm:cxn modelId="{AB2225B3-2B92-4C1F-AE01-FD782D50B05C}" type="presParOf" srcId="{998C097E-B4A3-49C6-9F95-AC038C23D499}" destId="{86F18CFE-4DF5-4D9C-B599-047EF6EA1D28}" srcOrd="0" destOrd="0" presId="urn:microsoft.com/office/officeart/2005/8/layout/orgChart1"/>
    <dgm:cxn modelId="{4303F6CB-C74B-46CE-BA9C-063C12B6EA6F}" type="presParOf" srcId="{998C097E-B4A3-49C6-9F95-AC038C23D499}" destId="{4223F289-A622-4AA1-87C0-6A546B6957A0}" srcOrd="1" destOrd="0" presId="urn:microsoft.com/office/officeart/2005/8/layout/orgChart1"/>
    <dgm:cxn modelId="{BA53F4AB-4672-4149-AA14-B98DAB917528}" type="presParOf" srcId="{C7AA2787-2C89-4920-9CB2-50E5E684CEDA}" destId="{E9AAD2F7-6BCD-49ED-9DE7-C2F2FFF9482F}" srcOrd="1" destOrd="0" presId="urn:microsoft.com/office/officeart/2005/8/layout/orgChart1"/>
    <dgm:cxn modelId="{131DDBE0-BDF1-4DB9-8F7E-A07A7F61F456}" type="presParOf" srcId="{C7AA2787-2C89-4920-9CB2-50E5E684CEDA}" destId="{A6BAB9F6-287C-411C-B657-B8F3FF4A5B05}" srcOrd="2" destOrd="0" presId="urn:microsoft.com/office/officeart/2005/8/layout/orgChart1"/>
    <dgm:cxn modelId="{E1435182-1EE2-4363-9C6C-6A023F7055E1}" type="presParOf" srcId="{3A25FF96-3B69-4416-B9A2-7187633716A3}" destId="{681BE8AD-0BC8-4272-9066-081BCC40FC19}" srcOrd="2" destOrd="0" presId="urn:microsoft.com/office/officeart/2005/8/layout/orgChart1"/>
    <dgm:cxn modelId="{4235E442-CE9A-4485-AB3A-391D42DE7635}" type="presParOf" srcId="{DD684A76-2DCE-45B7-9D4B-C8FD77606284}" destId="{D02F23B9-F114-4E78-8126-8DA81B6D25D3}" srcOrd="4" destOrd="0" presId="urn:microsoft.com/office/officeart/2005/8/layout/orgChart1"/>
    <dgm:cxn modelId="{AC4E3E0B-A1B3-41AF-A87C-9295885650E8}" type="presParOf" srcId="{DD684A76-2DCE-45B7-9D4B-C8FD77606284}" destId="{BD624513-25FF-4E34-B166-0846F2552BC4}" srcOrd="5" destOrd="0" presId="urn:microsoft.com/office/officeart/2005/8/layout/orgChart1"/>
    <dgm:cxn modelId="{D1DB5A7E-CFDA-4B68-918D-6CC948373B2F}" type="presParOf" srcId="{BD624513-25FF-4E34-B166-0846F2552BC4}" destId="{8DDBE2CA-C0ED-4C5E-B1A8-CFA13097668F}" srcOrd="0" destOrd="0" presId="urn:microsoft.com/office/officeart/2005/8/layout/orgChart1"/>
    <dgm:cxn modelId="{91A7FAEE-89FF-49A0-9BA8-9C3143AC0930}" type="presParOf" srcId="{8DDBE2CA-C0ED-4C5E-B1A8-CFA13097668F}" destId="{3A12623C-2E0A-41B8-9CFC-695E22FDD82C}" srcOrd="0" destOrd="0" presId="urn:microsoft.com/office/officeart/2005/8/layout/orgChart1"/>
    <dgm:cxn modelId="{290802E7-183A-4F87-B446-EE4D52FD2FA4}" type="presParOf" srcId="{8DDBE2CA-C0ED-4C5E-B1A8-CFA13097668F}" destId="{6FD0712B-B1D3-4367-A4CF-6300F724E24E}" srcOrd="1" destOrd="0" presId="urn:microsoft.com/office/officeart/2005/8/layout/orgChart1"/>
    <dgm:cxn modelId="{1580B558-F893-4451-A240-5A339911FA94}" type="presParOf" srcId="{BD624513-25FF-4E34-B166-0846F2552BC4}" destId="{5A656DC3-F43E-48B2-90BB-C51A69FF6578}" srcOrd="1" destOrd="0" presId="urn:microsoft.com/office/officeart/2005/8/layout/orgChart1"/>
    <dgm:cxn modelId="{919CDFF9-E523-4CA3-8C9C-0413C5253076}" type="presParOf" srcId="{BD624513-25FF-4E34-B166-0846F2552BC4}" destId="{94FEE900-5E5F-43AC-8088-4D344FF5D04B}" srcOrd="2" destOrd="0" presId="urn:microsoft.com/office/officeart/2005/8/layout/orgChart1"/>
    <dgm:cxn modelId="{581C9F1F-DD4C-4ED7-BCB3-6AB90EE8850F}" type="presParOf" srcId="{DD684A76-2DCE-45B7-9D4B-C8FD77606284}" destId="{A4E8B8B1-B298-4E98-9FB2-14DC9FE157BF}" srcOrd="6" destOrd="0" presId="urn:microsoft.com/office/officeart/2005/8/layout/orgChart1"/>
    <dgm:cxn modelId="{9FF93552-3EC1-4452-8658-45AEAB359856}" type="presParOf" srcId="{DD684A76-2DCE-45B7-9D4B-C8FD77606284}" destId="{B8EA9B6E-9B6A-4468-90D2-8E3F6AA295D8}" srcOrd="7" destOrd="0" presId="urn:microsoft.com/office/officeart/2005/8/layout/orgChart1"/>
    <dgm:cxn modelId="{FCF0FC2A-2200-408A-833B-E0B57EB0A64B}" type="presParOf" srcId="{B8EA9B6E-9B6A-4468-90D2-8E3F6AA295D8}" destId="{7BB8BA83-32AC-49D7-8605-76E45F8AB5BE}" srcOrd="0" destOrd="0" presId="urn:microsoft.com/office/officeart/2005/8/layout/orgChart1"/>
    <dgm:cxn modelId="{C924712E-C185-4A9D-9477-DDCF64134AD0}" type="presParOf" srcId="{7BB8BA83-32AC-49D7-8605-76E45F8AB5BE}" destId="{42B7B0D4-A1C9-42BA-A364-35BF0274E2DF}" srcOrd="0" destOrd="0" presId="urn:microsoft.com/office/officeart/2005/8/layout/orgChart1"/>
    <dgm:cxn modelId="{5A7C9B67-0C68-4C95-958E-0C5CAFF180D3}" type="presParOf" srcId="{7BB8BA83-32AC-49D7-8605-76E45F8AB5BE}" destId="{8DE39E8A-E3B0-4003-9429-72D558CE290B}" srcOrd="1" destOrd="0" presId="urn:microsoft.com/office/officeart/2005/8/layout/orgChart1"/>
    <dgm:cxn modelId="{E9AFFAF0-1EF1-418A-8F8F-96CBB01FF1E4}" type="presParOf" srcId="{B8EA9B6E-9B6A-4468-90D2-8E3F6AA295D8}" destId="{802B0C9E-9A60-4A10-AEC1-820544FBCCB2}" srcOrd="1" destOrd="0" presId="urn:microsoft.com/office/officeart/2005/8/layout/orgChart1"/>
    <dgm:cxn modelId="{645932A4-AB7B-4B02-90F0-5178936510D3}" type="presParOf" srcId="{B8EA9B6E-9B6A-4468-90D2-8E3F6AA295D8}" destId="{D1F524E2-D61C-4414-80B1-8E18E44947CF}" srcOrd="2" destOrd="0" presId="urn:microsoft.com/office/officeart/2005/8/layout/orgChart1"/>
    <dgm:cxn modelId="{AA01E61E-BB54-4E7E-934C-66D936FEB942}" type="presParOf" srcId="{2FD073A8-345E-4C9E-B556-99F362026ABC}" destId="{8110D03C-3816-4472-8C82-C48519330AF2}" srcOrd="2" destOrd="0" presId="urn:microsoft.com/office/officeart/2005/8/layout/orgChart1"/>
    <dgm:cxn modelId="{DE659DAD-40A8-4108-81B6-478DD248EA68}" type="presParOf" srcId="{8110D03C-3816-4472-8C82-C48519330AF2}" destId="{95ED58B1-C062-4F5A-BBD7-375D8060BA97}" srcOrd="0" destOrd="0" presId="urn:microsoft.com/office/officeart/2005/8/layout/orgChart1"/>
    <dgm:cxn modelId="{B580A98E-A6F1-4515-AE51-A238B817B376}" type="presParOf" srcId="{8110D03C-3816-4472-8C82-C48519330AF2}" destId="{D474B87A-5C2D-4848-8D81-DEE878AA2B0A}" srcOrd="1" destOrd="0" presId="urn:microsoft.com/office/officeart/2005/8/layout/orgChart1"/>
    <dgm:cxn modelId="{F01AC8DA-E79B-4C17-8145-7B685291D493}" type="presParOf" srcId="{D474B87A-5C2D-4848-8D81-DEE878AA2B0A}" destId="{2865FFE4-3F4D-4615-9338-29D8CB768A26}" srcOrd="0" destOrd="0" presId="urn:microsoft.com/office/officeart/2005/8/layout/orgChart1"/>
    <dgm:cxn modelId="{C1F93A20-59F7-4986-8FE3-33542B2677CC}" type="presParOf" srcId="{2865FFE4-3F4D-4615-9338-29D8CB768A26}" destId="{D3DAC8F9-6853-4E97-B45C-A6077F2DD361}" srcOrd="0" destOrd="0" presId="urn:microsoft.com/office/officeart/2005/8/layout/orgChart1"/>
    <dgm:cxn modelId="{D9C454A6-4286-4E62-865F-1DB7095FBB83}" type="presParOf" srcId="{2865FFE4-3F4D-4615-9338-29D8CB768A26}" destId="{7553B7B2-02F3-4020-A261-B5BDE54EE27C}" srcOrd="1" destOrd="0" presId="urn:microsoft.com/office/officeart/2005/8/layout/orgChart1"/>
    <dgm:cxn modelId="{F5E889AB-3509-4904-80C1-600866C6EB5A}" type="presParOf" srcId="{D474B87A-5C2D-4848-8D81-DEE878AA2B0A}" destId="{E0F97D0C-8DFE-4CA3-A5E7-6204C864BFF6}" srcOrd="1" destOrd="0" presId="urn:microsoft.com/office/officeart/2005/8/layout/orgChart1"/>
    <dgm:cxn modelId="{E582D8FD-44E8-4B5C-875A-7FEE624376E6}" type="presParOf" srcId="{D474B87A-5C2D-4848-8D81-DEE878AA2B0A}" destId="{B6BE2F53-3E34-42A2-B82C-9A406B1B7D4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56636D-234E-498E-8E13-8FB8FD9C953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n-NO"/>
        </a:p>
      </dgm:t>
    </dgm:pt>
    <dgm:pt modelId="{0E9A1453-A200-4254-B0DD-B07A4D187AB0}">
      <dgm:prSet phldrT="[Tekst]"/>
      <dgm:spPr/>
      <dgm:t>
        <a:bodyPr/>
        <a:lstStyle/>
        <a:p>
          <a:r>
            <a:rPr lang="nb-NO" dirty="0" err="1" smtClean="0"/>
            <a:t>Fagteamleiar</a:t>
          </a:r>
          <a:r>
            <a:rPr lang="nb-NO" dirty="0" smtClean="0"/>
            <a:t> </a:t>
          </a:r>
        </a:p>
      </dgm:t>
    </dgm:pt>
    <dgm:pt modelId="{310BE500-AC79-491E-ADDF-A53C72FBB681}" type="parTrans" cxnId="{1ABE0A49-2ACB-4C4A-A5BE-1C51B59A654F}">
      <dgm:prSet/>
      <dgm:spPr/>
      <dgm:t>
        <a:bodyPr/>
        <a:lstStyle/>
        <a:p>
          <a:endParaRPr lang="nn-NO"/>
        </a:p>
      </dgm:t>
    </dgm:pt>
    <dgm:pt modelId="{F77E5CC5-A1C9-4C2B-8851-6245729C7499}" type="sibTrans" cxnId="{1ABE0A49-2ACB-4C4A-A5BE-1C51B59A654F}">
      <dgm:prSet/>
      <dgm:spPr/>
      <dgm:t>
        <a:bodyPr/>
        <a:lstStyle/>
        <a:p>
          <a:endParaRPr lang="nn-NO"/>
        </a:p>
      </dgm:t>
    </dgm:pt>
    <dgm:pt modelId="{0B060A66-6A41-49C9-AAC7-E72F430E3F55}" type="asst">
      <dgm:prSet phldrT="[Tekst]"/>
      <dgm:spPr/>
      <dgm:t>
        <a:bodyPr/>
        <a:lstStyle/>
        <a:p>
          <a:r>
            <a:rPr lang="nb-NO" dirty="0" err="1" smtClean="0"/>
            <a:t>Fagkonsulentar</a:t>
          </a:r>
          <a:endParaRPr lang="nb-NO" dirty="0" smtClean="0"/>
        </a:p>
      </dgm:t>
    </dgm:pt>
    <dgm:pt modelId="{C89EF278-1EB1-4B02-A7D7-9ADB1DDBCCBE}" type="parTrans" cxnId="{DEF01FE5-8133-429C-BAE6-B640D6DE1FD6}">
      <dgm:prSet/>
      <dgm:spPr/>
      <dgm:t>
        <a:bodyPr/>
        <a:lstStyle/>
        <a:p>
          <a:endParaRPr lang="nn-NO"/>
        </a:p>
      </dgm:t>
    </dgm:pt>
    <dgm:pt modelId="{C4D9A8B1-74E7-4680-8966-6A27EB3CD845}" type="sibTrans" cxnId="{DEF01FE5-8133-429C-BAE6-B640D6DE1FD6}">
      <dgm:prSet/>
      <dgm:spPr/>
      <dgm:t>
        <a:bodyPr/>
        <a:lstStyle/>
        <a:p>
          <a:endParaRPr lang="nn-NO"/>
        </a:p>
      </dgm:t>
    </dgm:pt>
    <dgm:pt modelId="{AC87114A-12C2-422E-B9F1-61E11EE90F6E}">
      <dgm:prSet phldrT="[Tekst]"/>
      <dgm:spPr/>
      <dgm:t>
        <a:bodyPr/>
        <a:lstStyle/>
        <a:p>
          <a:r>
            <a:rPr lang="nb-NO" dirty="0" smtClean="0"/>
            <a:t>Smilebakken </a:t>
          </a:r>
          <a:r>
            <a:rPr lang="nb-NO" dirty="0" err="1" smtClean="0"/>
            <a:t>buf</a:t>
          </a:r>
          <a:r>
            <a:rPr lang="nb-NO" dirty="0" smtClean="0"/>
            <a:t>.</a:t>
          </a:r>
          <a:br>
            <a:rPr lang="nb-NO" dirty="0" smtClean="0"/>
          </a:br>
          <a:r>
            <a:rPr lang="nb-NO" dirty="0" smtClean="0"/>
            <a:t>V.K</a:t>
          </a:r>
        </a:p>
        <a:p>
          <a:r>
            <a:rPr lang="nb-NO" dirty="0" smtClean="0"/>
            <a:t>9,65 årsverk</a:t>
          </a:r>
          <a:endParaRPr lang="nn-NO" dirty="0"/>
        </a:p>
      </dgm:t>
    </dgm:pt>
    <dgm:pt modelId="{17C521E0-4C7D-49AA-BB1A-57E45C9359DA}" type="parTrans" cxnId="{0D79E5A3-DCD3-4748-8498-2E08308B02B6}">
      <dgm:prSet/>
      <dgm:spPr/>
      <dgm:t>
        <a:bodyPr/>
        <a:lstStyle/>
        <a:p>
          <a:endParaRPr lang="nn-NO"/>
        </a:p>
      </dgm:t>
    </dgm:pt>
    <dgm:pt modelId="{8F9D215C-EA76-4C0E-B3E4-C0964DEBF99B}" type="sibTrans" cxnId="{0D79E5A3-DCD3-4748-8498-2E08308B02B6}">
      <dgm:prSet/>
      <dgm:spPr/>
      <dgm:t>
        <a:bodyPr/>
        <a:lstStyle/>
        <a:p>
          <a:endParaRPr lang="nn-NO"/>
        </a:p>
      </dgm:t>
    </dgm:pt>
    <dgm:pt modelId="{65C84F12-AF85-4829-918F-295BAED9FCC1}">
      <dgm:prSet phldrT="[Tekst]"/>
      <dgm:spPr/>
      <dgm:t>
        <a:bodyPr/>
        <a:lstStyle/>
        <a:p>
          <a:r>
            <a:rPr lang="nb-NO" dirty="0" err="1" smtClean="0"/>
            <a:t>Sidekroken</a:t>
          </a:r>
          <a:r>
            <a:rPr lang="nb-NO" dirty="0" smtClean="0"/>
            <a:t> </a:t>
          </a:r>
          <a:r>
            <a:rPr lang="nb-NO" dirty="0" err="1" smtClean="0"/>
            <a:t>buf</a:t>
          </a:r>
          <a:r>
            <a:rPr lang="nb-NO" dirty="0" smtClean="0"/>
            <a:t>.</a:t>
          </a:r>
          <a:br>
            <a:rPr lang="nb-NO" dirty="0" smtClean="0"/>
          </a:br>
          <a:r>
            <a:rPr lang="nb-NO" dirty="0" smtClean="0"/>
            <a:t>Ø.K</a:t>
          </a:r>
        </a:p>
        <a:p>
          <a:r>
            <a:rPr lang="nb-NO" dirty="0" smtClean="0"/>
            <a:t>6,82 årsverk</a:t>
          </a:r>
          <a:endParaRPr lang="nn-NO" dirty="0"/>
        </a:p>
      </dgm:t>
    </dgm:pt>
    <dgm:pt modelId="{C9C9A6EC-58FA-4741-8AB3-F35E3297C6CE}" type="parTrans" cxnId="{DCE441D2-0536-41BE-8FC2-F31E5EAAAE41}">
      <dgm:prSet/>
      <dgm:spPr/>
      <dgm:t>
        <a:bodyPr/>
        <a:lstStyle/>
        <a:p>
          <a:endParaRPr lang="nn-NO"/>
        </a:p>
      </dgm:t>
    </dgm:pt>
    <dgm:pt modelId="{E4DF28FE-0844-4BAA-9B6C-37C7912BE6D5}" type="sibTrans" cxnId="{DCE441D2-0536-41BE-8FC2-F31E5EAAAE41}">
      <dgm:prSet/>
      <dgm:spPr/>
      <dgm:t>
        <a:bodyPr/>
        <a:lstStyle/>
        <a:p>
          <a:endParaRPr lang="nn-NO"/>
        </a:p>
      </dgm:t>
    </dgm:pt>
    <dgm:pt modelId="{3EFAF349-3466-4EB2-B69C-CDD8EFC7B568}">
      <dgm:prSet phldrT="[Tekst]"/>
      <dgm:spPr/>
      <dgm:t>
        <a:bodyPr/>
        <a:lstStyle/>
        <a:p>
          <a:r>
            <a:rPr lang="nb-NO" dirty="0" smtClean="0"/>
            <a:t>Einehøgda </a:t>
          </a:r>
          <a:r>
            <a:rPr lang="nb-NO" dirty="0" err="1" smtClean="0"/>
            <a:t>buf</a:t>
          </a:r>
          <a:r>
            <a:rPr lang="nb-NO" dirty="0" smtClean="0"/>
            <a:t>.</a:t>
          </a:r>
          <a:br>
            <a:rPr lang="nb-NO" dirty="0" smtClean="0"/>
          </a:br>
          <a:r>
            <a:rPr lang="nb-NO" dirty="0" smtClean="0"/>
            <a:t>Ø.K</a:t>
          </a:r>
        </a:p>
        <a:p>
          <a:r>
            <a:rPr lang="nb-NO" dirty="0" smtClean="0"/>
            <a:t>6,94 årsverk</a:t>
          </a:r>
        </a:p>
      </dgm:t>
    </dgm:pt>
    <dgm:pt modelId="{0EDAF5A1-990C-44BF-8B11-1317F2040621}" type="parTrans" cxnId="{0A1508FE-9317-478F-A2AE-CDA0F899B4C8}">
      <dgm:prSet/>
      <dgm:spPr/>
      <dgm:t>
        <a:bodyPr/>
        <a:lstStyle/>
        <a:p>
          <a:endParaRPr lang="nn-NO"/>
        </a:p>
      </dgm:t>
    </dgm:pt>
    <dgm:pt modelId="{D23B86B1-8AAC-4348-A6D3-5C4B69492A57}" type="sibTrans" cxnId="{0A1508FE-9317-478F-A2AE-CDA0F899B4C8}">
      <dgm:prSet/>
      <dgm:spPr/>
      <dgm:t>
        <a:bodyPr/>
        <a:lstStyle/>
        <a:p>
          <a:endParaRPr lang="nn-NO"/>
        </a:p>
      </dgm:t>
    </dgm:pt>
    <dgm:pt modelId="{D30684F8-E857-47CA-8A7F-75181496CFA5}">
      <dgm:prSet phldrT="[Tekst]"/>
      <dgm:spPr/>
      <dgm:t>
        <a:bodyPr/>
        <a:lstStyle/>
        <a:p>
          <a:r>
            <a:rPr lang="nb-NO" dirty="0" err="1" smtClean="0"/>
            <a:t>Oppfølgingstenesta</a:t>
          </a:r>
          <a:r>
            <a:rPr lang="nb-NO" dirty="0" smtClean="0"/>
            <a:t/>
          </a:r>
          <a:br>
            <a:rPr lang="nb-NO" dirty="0" smtClean="0"/>
          </a:br>
          <a:r>
            <a:rPr lang="nb-NO" dirty="0" smtClean="0"/>
            <a:t>I.K</a:t>
          </a:r>
        </a:p>
        <a:p>
          <a:r>
            <a:rPr lang="nb-NO" dirty="0" smtClean="0"/>
            <a:t>5 årsverk</a:t>
          </a:r>
          <a:br>
            <a:rPr lang="nb-NO" dirty="0" smtClean="0"/>
          </a:br>
          <a:endParaRPr lang="nb-NO" dirty="0" smtClean="0"/>
        </a:p>
      </dgm:t>
    </dgm:pt>
    <dgm:pt modelId="{04FEC6F3-7C99-4A54-8E57-B46CE752F475}" type="sibTrans" cxnId="{C7A18452-0D90-4018-A0CE-8D4C16C256BF}">
      <dgm:prSet/>
      <dgm:spPr/>
      <dgm:t>
        <a:bodyPr/>
        <a:lstStyle/>
        <a:p>
          <a:endParaRPr lang="nn-NO"/>
        </a:p>
      </dgm:t>
    </dgm:pt>
    <dgm:pt modelId="{1DA2D8B5-D976-4151-8B69-85D5F034C857}" type="parTrans" cxnId="{C7A18452-0D90-4018-A0CE-8D4C16C256BF}">
      <dgm:prSet/>
      <dgm:spPr/>
      <dgm:t>
        <a:bodyPr/>
        <a:lstStyle/>
        <a:p>
          <a:endParaRPr lang="nn-NO"/>
        </a:p>
      </dgm:t>
    </dgm:pt>
    <dgm:pt modelId="{B3109B75-1A05-4961-BF5F-E1DC7D3AF650}" type="pres">
      <dgm:prSet presAssocID="{2356636D-234E-498E-8E13-8FB8FD9C953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n-NO"/>
        </a:p>
      </dgm:t>
    </dgm:pt>
    <dgm:pt modelId="{3A6C2150-D7AA-43A0-8CE9-21B76C7B89D0}" type="pres">
      <dgm:prSet presAssocID="{0E9A1453-A200-4254-B0DD-B07A4D187AB0}" presName="hierRoot1" presStyleCnt="0">
        <dgm:presLayoutVars>
          <dgm:hierBranch val="init"/>
        </dgm:presLayoutVars>
      </dgm:prSet>
      <dgm:spPr/>
    </dgm:pt>
    <dgm:pt modelId="{72BEA7DD-86BD-439D-9E59-D15A517A4B55}" type="pres">
      <dgm:prSet presAssocID="{0E9A1453-A200-4254-B0DD-B07A4D187AB0}" presName="rootComposite1" presStyleCnt="0"/>
      <dgm:spPr/>
    </dgm:pt>
    <dgm:pt modelId="{00F89473-0003-4FD0-BDE0-7832C2DE899E}" type="pres">
      <dgm:prSet presAssocID="{0E9A1453-A200-4254-B0DD-B07A4D187AB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63256578-89E2-4843-B76B-D18A560BCE41}" type="pres">
      <dgm:prSet presAssocID="{0E9A1453-A200-4254-B0DD-B07A4D187AB0}" presName="rootConnector1" presStyleLbl="node1" presStyleIdx="0" presStyleCnt="0"/>
      <dgm:spPr/>
      <dgm:t>
        <a:bodyPr/>
        <a:lstStyle/>
        <a:p>
          <a:endParaRPr lang="nn-NO"/>
        </a:p>
      </dgm:t>
    </dgm:pt>
    <dgm:pt modelId="{D38795C0-5A2C-41C3-90B4-87CD6AC43B61}" type="pres">
      <dgm:prSet presAssocID="{0E9A1453-A200-4254-B0DD-B07A4D187AB0}" presName="hierChild2" presStyleCnt="0"/>
      <dgm:spPr/>
    </dgm:pt>
    <dgm:pt modelId="{1973582F-A74C-45FB-9E89-6DCAE965F2E0}" type="pres">
      <dgm:prSet presAssocID="{17C521E0-4C7D-49AA-BB1A-57E45C9359DA}" presName="Name37" presStyleLbl="parChTrans1D2" presStyleIdx="0" presStyleCnt="5"/>
      <dgm:spPr/>
      <dgm:t>
        <a:bodyPr/>
        <a:lstStyle/>
        <a:p>
          <a:endParaRPr lang="nn-NO"/>
        </a:p>
      </dgm:t>
    </dgm:pt>
    <dgm:pt modelId="{F0FCEE09-CD3A-46D0-941F-541D822418B6}" type="pres">
      <dgm:prSet presAssocID="{AC87114A-12C2-422E-B9F1-61E11EE90F6E}" presName="hierRoot2" presStyleCnt="0">
        <dgm:presLayoutVars>
          <dgm:hierBranch val="init"/>
        </dgm:presLayoutVars>
      </dgm:prSet>
      <dgm:spPr/>
    </dgm:pt>
    <dgm:pt modelId="{845176CB-5C3A-42D1-8A93-F37FB3D837E3}" type="pres">
      <dgm:prSet presAssocID="{AC87114A-12C2-422E-B9F1-61E11EE90F6E}" presName="rootComposite" presStyleCnt="0"/>
      <dgm:spPr/>
    </dgm:pt>
    <dgm:pt modelId="{547B2A45-CBD8-415C-8EA9-CC77DB969698}" type="pres">
      <dgm:prSet presAssocID="{AC87114A-12C2-422E-B9F1-61E11EE90F6E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D26E430B-E540-467B-9080-385BA923FCFD}" type="pres">
      <dgm:prSet presAssocID="{AC87114A-12C2-422E-B9F1-61E11EE90F6E}" presName="rootConnector" presStyleLbl="node2" presStyleIdx="0" presStyleCnt="4"/>
      <dgm:spPr/>
      <dgm:t>
        <a:bodyPr/>
        <a:lstStyle/>
        <a:p>
          <a:endParaRPr lang="nn-NO"/>
        </a:p>
      </dgm:t>
    </dgm:pt>
    <dgm:pt modelId="{AD4DF591-D613-4E6D-B654-867C4CBD124B}" type="pres">
      <dgm:prSet presAssocID="{AC87114A-12C2-422E-B9F1-61E11EE90F6E}" presName="hierChild4" presStyleCnt="0"/>
      <dgm:spPr/>
    </dgm:pt>
    <dgm:pt modelId="{3327A3A6-8796-4354-A2E5-C85BAF45F881}" type="pres">
      <dgm:prSet presAssocID="{AC87114A-12C2-422E-B9F1-61E11EE90F6E}" presName="hierChild5" presStyleCnt="0"/>
      <dgm:spPr/>
    </dgm:pt>
    <dgm:pt modelId="{62535B43-4741-4CB9-A204-E4E87F6C7437}" type="pres">
      <dgm:prSet presAssocID="{C9C9A6EC-58FA-4741-8AB3-F35E3297C6CE}" presName="Name37" presStyleLbl="parChTrans1D2" presStyleIdx="1" presStyleCnt="5"/>
      <dgm:spPr/>
      <dgm:t>
        <a:bodyPr/>
        <a:lstStyle/>
        <a:p>
          <a:endParaRPr lang="nn-NO"/>
        </a:p>
      </dgm:t>
    </dgm:pt>
    <dgm:pt modelId="{C4BB1F38-AF81-4F3A-B680-B45D04E2864B}" type="pres">
      <dgm:prSet presAssocID="{65C84F12-AF85-4829-918F-295BAED9FCC1}" presName="hierRoot2" presStyleCnt="0">
        <dgm:presLayoutVars>
          <dgm:hierBranch val="init"/>
        </dgm:presLayoutVars>
      </dgm:prSet>
      <dgm:spPr/>
    </dgm:pt>
    <dgm:pt modelId="{05FB0010-B451-465E-B421-FA2944E19257}" type="pres">
      <dgm:prSet presAssocID="{65C84F12-AF85-4829-918F-295BAED9FCC1}" presName="rootComposite" presStyleCnt="0"/>
      <dgm:spPr/>
    </dgm:pt>
    <dgm:pt modelId="{CE0AC360-1D0C-4FAB-BF4E-DF18046D696E}" type="pres">
      <dgm:prSet presAssocID="{65C84F12-AF85-4829-918F-295BAED9FCC1}" presName="rootText" presStyleLbl="node2" presStyleIdx="1" presStyleCnt="4" custLinFactNeighborX="-1963" custLinFactNeighborY="-481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6ADE62B4-0036-493D-872B-F70C6A85D5F7}" type="pres">
      <dgm:prSet presAssocID="{65C84F12-AF85-4829-918F-295BAED9FCC1}" presName="rootConnector" presStyleLbl="node2" presStyleIdx="1" presStyleCnt="4"/>
      <dgm:spPr/>
      <dgm:t>
        <a:bodyPr/>
        <a:lstStyle/>
        <a:p>
          <a:endParaRPr lang="nn-NO"/>
        </a:p>
      </dgm:t>
    </dgm:pt>
    <dgm:pt modelId="{DD88A420-9A7D-4072-A8B5-17C32266929E}" type="pres">
      <dgm:prSet presAssocID="{65C84F12-AF85-4829-918F-295BAED9FCC1}" presName="hierChild4" presStyleCnt="0"/>
      <dgm:spPr/>
    </dgm:pt>
    <dgm:pt modelId="{978114CF-96AE-4A93-8B80-3E59037CA6BC}" type="pres">
      <dgm:prSet presAssocID="{65C84F12-AF85-4829-918F-295BAED9FCC1}" presName="hierChild5" presStyleCnt="0"/>
      <dgm:spPr/>
    </dgm:pt>
    <dgm:pt modelId="{C868F500-8822-4EF6-B79C-9A58FB9B5A70}" type="pres">
      <dgm:prSet presAssocID="{0EDAF5A1-990C-44BF-8B11-1317F2040621}" presName="Name37" presStyleLbl="parChTrans1D2" presStyleIdx="2" presStyleCnt="5"/>
      <dgm:spPr/>
      <dgm:t>
        <a:bodyPr/>
        <a:lstStyle/>
        <a:p>
          <a:endParaRPr lang="nn-NO"/>
        </a:p>
      </dgm:t>
    </dgm:pt>
    <dgm:pt modelId="{DBACBAB7-F346-4C69-B6BF-299361A43B53}" type="pres">
      <dgm:prSet presAssocID="{3EFAF349-3466-4EB2-B69C-CDD8EFC7B568}" presName="hierRoot2" presStyleCnt="0">
        <dgm:presLayoutVars>
          <dgm:hierBranch val="init"/>
        </dgm:presLayoutVars>
      </dgm:prSet>
      <dgm:spPr/>
    </dgm:pt>
    <dgm:pt modelId="{0DF2FEAB-E8AA-4962-AFAA-1A7EB037B620}" type="pres">
      <dgm:prSet presAssocID="{3EFAF349-3466-4EB2-B69C-CDD8EFC7B568}" presName="rootComposite" presStyleCnt="0"/>
      <dgm:spPr/>
    </dgm:pt>
    <dgm:pt modelId="{C5232767-33F0-45A0-931D-E94A1CE6FC66}" type="pres">
      <dgm:prSet presAssocID="{3EFAF349-3466-4EB2-B69C-CDD8EFC7B568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F0134E99-32D7-4128-ACCA-058856622B33}" type="pres">
      <dgm:prSet presAssocID="{3EFAF349-3466-4EB2-B69C-CDD8EFC7B568}" presName="rootConnector" presStyleLbl="node2" presStyleIdx="2" presStyleCnt="4"/>
      <dgm:spPr/>
      <dgm:t>
        <a:bodyPr/>
        <a:lstStyle/>
        <a:p>
          <a:endParaRPr lang="nn-NO"/>
        </a:p>
      </dgm:t>
    </dgm:pt>
    <dgm:pt modelId="{65A8AF72-BE18-465E-8407-1BE48A5BA5CF}" type="pres">
      <dgm:prSet presAssocID="{3EFAF349-3466-4EB2-B69C-CDD8EFC7B568}" presName="hierChild4" presStyleCnt="0"/>
      <dgm:spPr/>
    </dgm:pt>
    <dgm:pt modelId="{0A7A0AE1-834C-4116-AB4A-D082AF560920}" type="pres">
      <dgm:prSet presAssocID="{3EFAF349-3466-4EB2-B69C-CDD8EFC7B568}" presName="hierChild5" presStyleCnt="0"/>
      <dgm:spPr/>
    </dgm:pt>
    <dgm:pt modelId="{A93E7D34-4D79-4654-9A71-7B346655F56A}" type="pres">
      <dgm:prSet presAssocID="{1DA2D8B5-D976-4151-8B69-85D5F034C857}" presName="Name37" presStyleLbl="parChTrans1D2" presStyleIdx="3" presStyleCnt="5"/>
      <dgm:spPr/>
      <dgm:t>
        <a:bodyPr/>
        <a:lstStyle/>
        <a:p>
          <a:endParaRPr lang="nn-NO"/>
        </a:p>
      </dgm:t>
    </dgm:pt>
    <dgm:pt modelId="{76B018C3-CCC1-486E-B4FD-2D36D4FC2F70}" type="pres">
      <dgm:prSet presAssocID="{D30684F8-E857-47CA-8A7F-75181496CFA5}" presName="hierRoot2" presStyleCnt="0">
        <dgm:presLayoutVars>
          <dgm:hierBranch val="init"/>
        </dgm:presLayoutVars>
      </dgm:prSet>
      <dgm:spPr/>
    </dgm:pt>
    <dgm:pt modelId="{D2EC3650-382E-4375-AD56-E0074EAA582C}" type="pres">
      <dgm:prSet presAssocID="{D30684F8-E857-47CA-8A7F-75181496CFA5}" presName="rootComposite" presStyleCnt="0"/>
      <dgm:spPr/>
    </dgm:pt>
    <dgm:pt modelId="{9747D70D-1A22-461D-ABE1-660FF241B97F}" type="pres">
      <dgm:prSet presAssocID="{D30684F8-E857-47CA-8A7F-75181496CFA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82206A20-7182-4868-BC24-92345BBD218A}" type="pres">
      <dgm:prSet presAssocID="{D30684F8-E857-47CA-8A7F-75181496CFA5}" presName="rootConnector" presStyleLbl="node2" presStyleIdx="3" presStyleCnt="4"/>
      <dgm:spPr/>
      <dgm:t>
        <a:bodyPr/>
        <a:lstStyle/>
        <a:p>
          <a:endParaRPr lang="nn-NO"/>
        </a:p>
      </dgm:t>
    </dgm:pt>
    <dgm:pt modelId="{EF552DB5-6510-4C45-AD4C-702EA668E49C}" type="pres">
      <dgm:prSet presAssocID="{D30684F8-E857-47CA-8A7F-75181496CFA5}" presName="hierChild4" presStyleCnt="0"/>
      <dgm:spPr/>
    </dgm:pt>
    <dgm:pt modelId="{C1F82E88-9546-4E6D-BA24-CE3080E9BD3F}" type="pres">
      <dgm:prSet presAssocID="{D30684F8-E857-47CA-8A7F-75181496CFA5}" presName="hierChild5" presStyleCnt="0"/>
      <dgm:spPr/>
    </dgm:pt>
    <dgm:pt modelId="{D89B1A05-2F1C-47D6-8B88-F9F5C0FA7860}" type="pres">
      <dgm:prSet presAssocID="{0E9A1453-A200-4254-B0DD-B07A4D187AB0}" presName="hierChild3" presStyleCnt="0"/>
      <dgm:spPr/>
    </dgm:pt>
    <dgm:pt modelId="{441027DF-7D37-48C6-9E6C-59D3F6791A6B}" type="pres">
      <dgm:prSet presAssocID="{C89EF278-1EB1-4B02-A7D7-9ADB1DDBCCBE}" presName="Name111" presStyleLbl="parChTrans1D2" presStyleIdx="4" presStyleCnt="5"/>
      <dgm:spPr/>
      <dgm:t>
        <a:bodyPr/>
        <a:lstStyle/>
        <a:p>
          <a:endParaRPr lang="nn-NO"/>
        </a:p>
      </dgm:t>
    </dgm:pt>
    <dgm:pt modelId="{C7F9CD39-7F99-46F1-8235-90463BB95100}" type="pres">
      <dgm:prSet presAssocID="{0B060A66-6A41-49C9-AAC7-E72F430E3F55}" presName="hierRoot3" presStyleCnt="0">
        <dgm:presLayoutVars>
          <dgm:hierBranch val="init"/>
        </dgm:presLayoutVars>
      </dgm:prSet>
      <dgm:spPr/>
    </dgm:pt>
    <dgm:pt modelId="{ADF1227E-B404-42D2-82D0-2404F9A80EB5}" type="pres">
      <dgm:prSet presAssocID="{0B060A66-6A41-49C9-AAC7-E72F430E3F55}" presName="rootComposite3" presStyleCnt="0"/>
      <dgm:spPr/>
    </dgm:pt>
    <dgm:pt modelId="{F75C79A1-1212-4D34-A3CB-5C38F1D10CD8}" type="pres">
      <dgm:prSet presAssocID="{0B060A66-6A41-49C9-AAC7-E72F430E3F55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nn-NO"/>
        </a:p>
      </dgm:t>
    </dgm:pt>
    <dgm:pt modelId="{FE3A0BCE-A8A1-4EDF-9ACA-DB18716F172A}" type="pres">
      <dgm:prSet presAssocID="{0B060A66-6A41-49C9-AAC7-E72F430E3F55}" presName="rootConnector3" presStyleLbl="asst1" presStyleIdx="0" presStyleCnt="1"/>
      <dgm:spPr/>
      <dgm:t>
        <a:bodyPr/>
        <a:lstStyle/>
        <a:p>
          <a:endParaRPr lang="nn-NO"/>
        </a:p>
      </dgm:t>
    </dgm:pt>
    <dgm:pt modelId="{E4449DF0-D062-4484-B9DC-4F1443E54B10}" type="pres">
      <dgm:prSet presAssocID="{0B060A66-6A41-49C9-AAC7-E72F430E3F55}" presName="hierChild6" presStyleCnt="0"/>
      <dgm:spPr/>
    </dgm:pt>
    <dgm:pt modelId="{EF717C7F-D714-46FA-8807-C7D55579A8DD}" type="pres">
      <dgm:prSet presAssocID="{0B060A66-6A41-49C9-AAC7-E72F430E3F55}" presName="hierChild7" presStyleCnt="0"/>
      <dgm:spPr/>
    </dgm:pt>
  </dgm:ptLst>
  <dgm:cxnLst>
    <dgm:cxn modelId="{CCFF4AEB-41C0-4612-932E-E7FB0A1793A7}" type="presOf" srcId="{2356636D-234E-498E-8E13-8FB8FD9C953D}" destId="{B3109B75-1A05-4961-BF5F-E1DC7D3AF650}" srcOrd="0" destOrd="0" presId="urn:microsoft.com/office/officeart/2005/8/layout/orgChart1"/>
    <dgm:cxn modelId="{383CEF0D-A727-4B69-BAD5-C97AE20004D7}" type="presOf" srcId="{AC87114A-12C2-422E-B9F1-61E11EE90F6E}" destId="{D26E430B-E540-467B-9080-385BA923FCFD}" srcOrd="1" destOrd="0" presId="urn:microsoft.com/office/officeart/2005/8/layout/orgChart1"/>
    <dgm:cxn modelId="{043995F7-C6B7-42E9-8725-7BFC569B1D22}" type="presOf" srcId="{0EDAF5A1-990C-44BF-8B11-1317F2040621}" destId="{C868F500-8822-4EF6-B79C-9A58FB9B5A70}" srcOrd="0" destOrd="0" presId="urn:microsoft.com/office/officeart/2005/8/layout/orgChart1"/>
    <dgm:cxn modelId="{C74F88A8-DE90-42BF-90B4-E857DCD7669B}" type="presOf" srcId="{0E9A1453-A200-4254-B0DD-B07A4D187AB0}" destId="{00F89473-0003-4FD0-BDE0-7832C2DE899E}" srcOrd="0" destOrd="0" presId="urn:microsoft.com/office/officeart/2005/8/layout/orgChart1"/>
    <dgm:cxn modelId="{162B40E4-1D9A-449F-92D5-257209616EBC}" type="presOf" srcId="{D30684F8-E857-47CA-8A7F-75181496CFA5}" destId="{9747D70D-1A22-461D-ABE1-660FF241B97F}" srcOrd="0" destOrd="0" presId="urn:microsoft.com/office/officeart/2005/8/layout/orgChart1"/>
    <dgm:cxn modelId="{B64CDF61-922C-4C4B-A3C1-D4DDE55BD537}" type="presOf" srcId="{0B060A66-6A41-49C9-AAC7-E72F430E3F55}" destId="{F75C79A1-1212-4D34-A3CB-5C38F1D10CD8}" srcOrd="0" destOrd="0" presId="urn:microsoft.com/office/officeart/2005/8/layout/orgChart1"/>
    <dgm:cxn modelId="{DEF01FE5-8133-429C-BAE6-B640D6DE1FD6}" srcId="{0E9A1453-A200-4254-B0DD-B07A4D187AB0}" destId="{0B060A66-6A41-49C9-AAC7-E72F430E3F55}" srcOrd="0" destOrd="0" parTransId="{C89EF278-1EB1-4B02-A7D7-9ADB1DDBCCBE}" sibTransId="{C4D9A8B1-74E7-4680-8966-6A27EB3CD845}"/>
    <dgm:cxn modelId="{9228F68A-5F79-4A83-AD8B-AA835F6DB249}" type="presOf" srcId="{3EFAF349-3466-4EB2-B69C-CDD8EFC7B568}" destId="{F0134E99-32D7-4128-ACCA-058856622B33}" srcOrd="1" destOrd="0" presId="urn:microsoft.com/office/officeart/2005/8/layout/orgChart1"/>
    <dgm:cxn modelId="{D30CFE6F-D0C9-4301-ABE2-5181B42EAED6}" type="presOf" srcId="{D30684F8-E857-47CA-8A7F-75181496CFA5}" destId="{82206A20-7182-4868-BC24-92345BBD218A}" srcOrd="1" destOrd="0" presId="urn:microsoft.com/office/officeart/2005/8/layout/orgChart1"/>
    <dgm:cxn modelId="{40AB8FC3-F23D-4818-8AD0-A0D2B41E83B3}" type="presOf" srcId="{1DA2D8B5-D976-4151-8B69-85D5F034C857}" destId="{A93E7D34-4D79-4654-9A71-7B346655F56A}" srcOrd="0" destOrd="0" presId="urn:microsoft.com/office/officeart/2005/8/layout/orgChart1"/>
    <dgm:cxn modelId="{96335D2D-62F8-4F05-9AD1-4BFE12532707}" type="presOf" srcId="{3EFAF349-3466-4EB2-B69C-CDD8EFC7B568}" destId="{C5232767-33F0-45A0-931D-E94A1CE6FC66}" srcOrd="0" destOrd="0" presId="urn:microsoft.com/office/officeart/2005/8/layout/orgChart1"/>
    <dgm:cxn modelId="{F39C3059-9386-4AF4-BC4A-1DCA727B061E}" type="presOf" srcId="{AC87114A-12C2-422E-B9F1-61E11EE90F6E}" destId="{547B2A45-CBD8-415C-8EA9-CC77DB969698}" srcOrd="0" destOrd="0" presId="urn:microsoft.com/office/officeart/2005/8/layout/orgChart1"/>
    <dgm:cxn modelId="{78480076-AE62-4607-BEB9-12B80D84325C}" type="presOf" srcId="{65C84F12-AF85-4829-918F-295BAED9FCC1}" destId="{CE0AC360-1D0C-4FAB-BF4E-DF18046D696E}" srcOrd="0" destOrd="0" presId="urn:microsoft.com/office/officeart/2005/8/layout/orgChart1"/>
    <dgm:cxn modelId="{C58272AB-530F-4A5C-BF02-2F502024BF58}" type="presOf" srcId="{C9C9A6EC-58FA-4741-8AB3-F35E3297C6CE}" destId="{62535B43-4741-4CB9-A204-E4E87F6C7437}" srcOrd="0" destOrd="0" presId="urn:microsoft.com/office/officeart/2005/8/layout/orgChart1"/>
    <dgm:cxn modelId="{0D79E5A3-DCD3-4748-8498-2E08308B02B6}" srcId="{0E9A1453-A200-4254-B0DD-B07A4D187AB0}" destId="{AC87114A-12C2-422E-B9F1-61E11EE90F6E}" srcOrd="1" destOrd="0" parTransId="{17C521E0-4C7D-49AA-BB1A-57E45C9359DA}" sibTransId="{8F9D215C-EA76-4C0E-B3E4-C0964DEBF99B}"/>
    <dgm:cxn modelId="{1ABE0A49-2ACB-4C4A-A5BE-1C51B59A654F}" srcId="{2356636D-234E-498E-8E13-8FB8FD9C953D}" destId="{0E9A1453-A200-4254-B0DD-B07A4D187AB0}" srcOrd="0" destOrd="0" parTransId="{310BE500-AC79-491E-ADDF-A53C72FBB681}" sibTransId="{F77E5CC5-A1C9-4C2B-8851-6245729C7499}"/>
    <dgm:cxn modelId="{C7A18452-0D90-4018-A0CE-8D4C16C256BF}" srcId="{0E9A1453-A200-4254-B0DD-B07A4D187AB0}" destId="{D30684F8-E857-47CA-8A7F-75181496CFA5}" srcOrd="4" destOrd="0" parTransId="{1DA2D8B5-D976-4151-8B69-85D5F034C857}" sibTransId="{04FEC6F3-7C99-4A54-8E57-B46CE752F475}"/>
    <dgm:cxn modelId="{4F86EEB6-C189-4F55-8F59-9B65BA1B45B1}" type="presOf" srcId="{0E9A1453-A200-4254-B0DD-B07A4D187AB0}" destId="{63256578-89E2-4843-B76B-D18A560BCE41}" srcOrd="1" destOrd="0" presId="urn:microsoft.com/office/officeart/2005/8/layout/orgChart1"/>
    <dgm:cxn modelId="{DCE441D2-0536-41BE-8FC2-F31E5EAAAE41}" srcId="{0E9A1453-A200-4254-B0DD-B07A4D187AB0}" destId="{65C84F12-AF85-4829-918F-295BAED9FCC1}" srcOrd="2" destOrd="0" parTransId="{C9C9A6EC-58FA-4741-8AB3-F35E3297C6CE}" sibTransId="{E4DF28FE-0844-4BAA-9B6C-37C7912BE6D5}"/>
    <dgm:cxn modelId="{0A1508FE-9317-478F-A2AE-CDA0F899B4C8}" srcId="{0E9A1453-A200-4254-B0DD-B07A4D187AB0}" destId="{3EFAF349-3466-4EB2-B69C-CDD8EFC7B568}" srcOrd="3" destOrd="0" parTransId="{0EDAF5A1-990C-44BF-8B11-1317F2040621}" sibTransId="{D23B86B1-8AAC-4348-A6D3-5C4B69492A57}"/>
    <dgm:cxn modelId="{C2C17380-6101-4F33-8814-AD8A3EFA3DEC}" type="presOf" srcId="{17C521E0-4C7D-49AA-BB1A-57E45C9359DA}" destId="{1973582F-A74C-45FB-9E89-6DCAE965F2E0}" srcOrd="0" destOrd="0" presId="urn:microsoft.com/office/officeart/2005/8/layout/orgChart1"/>
    <dgm:cxn modelId="{E9122ACB-EF43-44E3-A356-962B5EF1AACF}" type="presOf" srcId="{C89EF278-1EB1-4B02-A7D7-9ADB1DDBCCBE}" destId="{441027DF-7D37-48C6-9E6C-59D3F6791A6B}" srcOrd="0" destOrd="0" presId="urn:microsoft.com/office/officeart/2005/8/layout/orgChart1"/>
    <dgm:cxn modelId="{C0D695A4-2305-4C1B-85A6-A2A14E1FE619}" type="presOf" srcId="{0B060A66-6A41-49C9-AAC7-E72F430E3F55}" destId="{FE3A0BCE-A8A1-4EDF-9ACA-DB18716F172A}" srcOrd="1" destOrd="0" presId="urn:microsoft.com/office/officeart/2005/8/layout/orgChart1"/>
    <dgm:cxn modelId="{D33EBEA1-5623-46AC-82BE-E283DC0DFE14}" type="presOf" srcId="{65C84F12-AF85-4829-918F-295BAED9FCC1}" destId="{6ADE62B4-0036-493D-872B-F70C6A85D5F7}" srcOrd="1" destOrd="0" presId="urn:microsoft.com/office/officeart/2005/8/layout/orgChart1"/>
    <dgm:cxn modelId="{43B734D2-F128-4DFE-B454-3D73F4B6B7DE}" type="presParOf" srcId="{B3109B75-1A05-4961-BF5F-E1DC7D3AF650}" destId="{3A6C2150-D7AA-43A0-8CE9-21B76C7B89D0}" srcOrd="0" destOrd="0" presId="urn:microsoft.com/office/officeart/2005/8/layout/orgChart1"/>
    <dgm:cxn modelId="{7B4AABAA-A267-42A7-A8E1-1D5941B92BA8}" type="presParOf" srcId="{3A6C2150-D7AA-43A0-8CE9-21B76C7B89D0}" destId="{72BEA7DD-86BD-439D-9E59-D15A517A4B55}" srcOrd="0" destOrd="0" presId="urn:microsoft.com/office/officeart/2005/8/layout/orgChart1"/>
    <dgm:cxn modelId="{0204475D-0F7C-4967-9745-2A9CBDCB0B83}" type="presParOf" srcId="{72BEA7DD-86BD-439D-9E59-D15A517A4B55}" destId="{00F89473-0003-4FD0-BDE0-7832C2DE899E}" srcOrd="0" destOrd="0" presId="urn:microsoft.com/office/officeart/2005/8/layout/orgChart1"/>
    <dgm:cxn modelId="{DBAF4781-DFEE-4F13-AA70-CFC25A5DE7F7}" type="presParOf" srcId="{72BEA7DD-86BD-439D-9E59-D15A517A4B55}" destId="{63256578-89E2-4843-B76B-D18A560BCE41}" srcOrd="1" destOrd="0" presId="urn:microsoft.com/office/officeart/2005/8/layout/orgChart1"/>
    <dgm:cxn modelId="{0E484438-AE9C-422C-8CD3-8366066C0AA2}" type="presParOf" srcId="{3A6C2150-D7AA-43A0-8CE9-21B76C7B89D0}" destId="{D38795C0-5A2C-41C3-90B4-87CD6AC43B61}" srcOrd="1" destOrd="0" presId="urn:microsoft.com/office/officeart/2005/8/layout/orgChart1"/>
    <dgm:cxn modelId="{E0C50D79-2EC0-409F-82AF-E0899C75B18E}" type="presParOf" srcId="{D38795C0-5A2C-41C3-90B4-87CD6AC43B61}" destId="{1973582F-A74C-45FB-9E89-6DCAE965F2E0}" srcOrd="0" destOrd="0" presId="urn:microsoft.com/office/officeart/2005/8/layout/orgChart1"/>
    <dgm:cxn modelId="{92061601-C123-4BD4-A09B-9895E0850D8D}" type="presParOf" srcId="{D38795C0-5A2C-41C3-90B4-87CD6AC43B61}" destId="{F0FCEE09-CD3A-46D0-941F-541D822418B6}" srcOrd="1" destOrd="0" presId="urn:microsoft.com/office/officeart/2005/8/layout/orgChart1"/>
    <dgm:cxn modelId="{8442D34A-C3B0-46DF-8676-275E5805BDAD}" type="presParOf" srcId="{F0FCEE09-CD3A-46D0-941F-541D822418B6}" destId="{845176CB-5C3A-42D1-8A93-F37FB3D837E3}" srcOrd="0" destOrd="0" presId="urn:microsoft.com/office/officeart/2005/8/layout/orgChart1"/>
    <dgm:cxn modelId="{4F33C55F-BCB7-445A-9BC8-EBDF801BED74}" type="presParOf" srcId="{845176CB-5C3A-42D1-8A93-F37FB3D837E3}" destId="{547B2A45-CBD8-415C-8EA9-CC77DB969698}" srcOrd="0" destOrd="0" presId="urn:microsoft.com/office/officeart/2005/8/layout/orgChart1"/>
    <dgm:cxn modelId="{586C1FBE-4720-464C-9CAC-09F38831592F}" type="presParOf" srcId="{845176CB-5C3A-42D1-8A93-F37FB3D837E3}" destId="{D26E430B-E540-467B-9080-385BA923FCFD}" srcOrd="1" destOrd="0" presId="urn:microsoft.com/office/officeart/2005/8/layout/orgChart1"/>
    <dgm:cxn modelId="{A9F5DE6A-0807-4E86-8D95-37B75E702F7D}" type="presParOf" srcId="{F0FCEE09-CD3A-46D0-941F-541D822418B6}" destId="{AD4DF591-D613-4E6D-B654-867C4CBD124B}" srcOrd="1" destOrd="0" presId="urn:microsoft.com/office/officeart/2005/8/layout/orgChart1"/>
    <dgm:cxn modelId="{01D8492E-4A9B-4796-B21F-340134183B63}" type="presParOf" srcId="{F0FCEE09-CD3A-46D0-941F-541D822418B6}" destId="{3327A3A6-8796-4354-A2E5-C85BAF45F881}" srcOrd="2" destOrd="0" presId="urn:microsoft.com/office/officeart/2005/8/layout/orgChart1"/>
    <dgm:cxn modelId="{F71F8946-9D88-4A88-A129-F23B5192DE59}" type="presParOf" srcId="{D38795C0-5A2C-41C3-90B4-87CD6AC43B61}" destId="{62535B43-4741-4CB9-A204-E4E87F6C7437}" srcOrd="2" destOrd="0" presId="urn:microsoft.com/office/officeart/2005/8/layout/orgChart1"/>
    <dgm:cxn modelId="{4CC026E9-6557-4EC2-8181-F9D09FCB015C}" type="presParOf" srcId="{D38795C0-5A2C-41C3-90B4-87CD6AC43B61}" destId="{C4BB1F38-AF81-4F3A-B680-B45D04E2864B}" srcOrd="3" destOrd="0" presId="urn:microsoft.com/office/officeart/2005/8/layout/orgChart1"/>
    <dgm:cxn modelId="{D4E4503A-7F96-4B99-A45A-ACABC440EB60}" type="presParOf" srcId="{C4BB1F38-AF81-4F3A-B680-B45D04E2864B}" destId="{05FB0010-B451-465E-B421-FA2944E19257}" srcOrd="0" destOrd="0" presId="urn:microsoft.com/office/officeart/2005/8/layout/orgChart1"/>
    <dgm:cxn modelId="{7FC87CF7-8F1A-49E8-8970-BC02238C3F16}" type="presParOf" srcId="{05FB0010-B451-465E-B421-FA2944E19257}" destId="{CE0AC360-1D0C-4FAB-BF4E-DF18046D696E}" srcOrd="0" destOrd="0" presId="urn:microsoft.com/office/officeart/2005/8/layout/orgChart1"/>
    <dgm:cxn modelId="{8CC9A5C4-F223-414B-8AFB-7B22A46E6489}" type="presParOf" srcId="{05FB0010-B451-465E-B421-FA2944E19257}" destId="{6ADE62B4-0036-493D-872B-F70C6A85D5F7}" srcOrd="1" destOrd="0" presId="urn:microsoft.com/office/officeart/2005/8/layout/orgChart1"/>
    <dgm:cxn modelId="{FE43390C-1A6A-49CE-A70D-48DE6F0093A1}" type="presParOf" srcId="{C4BB1F38-AF81-4F3A-B680-B45D04E2864B}" destId="{DD88A420-9A7D-4072-A8B5-17C32266929E}" srcOrd="1" destOrd="0" presId="urn:microsoft.com/office/officeart/2005/8/layout/orgChart1"/>
    <dgm:cxn modelId="{F3BA8C46-72B1-4F4F-8F3C-C976B7C63712}" type="presParOf" srcId="{C4BB1F38-AF81-4F3A-B680-B45D04E2864B}" destId="{978114CF-96AE-4A93-8B80-3E59037CA6BC}" srcOrd="2" destOrd="0" presId="urn:microsoft.com/office/officeart/2005/8/layout/orgChart1"/>
    <dgm:cxn modelId="{BF544D0D-9F1E-41BD-97CC-54755F3B213D}" type="presParOf" srcId="{D38795C0-5A2C-41C3-90B4-87CD6AC43B61}" destId="{C868F500-8822-4EF6-B79C-9A58FB9B5A70}" srcOrd="4" destOrd="0" presId="urn:microsoft.com/office/officeart/2005/8/layout/orgChart1"/>
    <dgm:cxn modelId="{A2CB12D7-7CCB-401B-B53B-418B80018906}" type="presParOf" srcId="{D38795C0-5A2C-41C3-90B4-87CD6AC43B61}" destId="{DBACBAB7-F346-4C69-B6BF-299361A43B53}" srcOrd="5" destOrd="0" presId="urn:microsoft.com/office/officeart/2005/8/layout/orgChart1"/>
    <dgm:cxn modelId="{08263BAF-46D2-400C-B4EA-4FE4E1262237}" type="presParOf" srcId="{DBACBAB7-F346-4C69-B6BF-299361A43B53}" destId="{0DF2FEAB-E8AA-4962-AFAA-1A7EB037B620}" srcOrd="0" destOrd="0" presId="urn:microsoft.com/office/officeart/2005/8/layout/orgChart1"/>
    <dgm:cxn modelId="{69B57A69-2061-469C-B12C-05D040A2F031}" type="presParOf" srcId="{0DF2FEAB-E8AA-4962-AFAA-1A7EB037B620}" destId="{C5232767-33F0-45A0-931D-E94A1CE6FC66}" srcOrd="0" destOrd="0" presId="urn:microsoft.com/office/officeart/2005/8/layout/orgChart1"/>
    <dgm:cxn modelId="{1BCE815B-5F29-431F-A29C-CE7F6B6A8AA3}" type="presParOf" srcId="{0DF2FEAB-E8AA-4962-AFAA-1A7EB037B620}" destId="{F0134E99-32D7-4128-ACCA-058856622B33}" srcOrd="1" destOrd="0" presId="urn:microsoft.com/office/officeart/2005/8/layout/orgChart1"/>
    <dgm:cxn modelId="{BE1DA6E1-AC75-4686-AB21-C685A2D3D647}" type="presParOf" srcId="{DBACBAB7-F346-4C69-B6BF-299361A43B53}" destId="{65A8AF72-BE18-465E-8407-1BE48A5BA5CF}" srcOrd="1" destOrd="0" presId="urn:microsoft.com/office/officeart/2005/8/layout/orgChart1"/>
    <dgm:cxn modelId="{15009E75-FE78-4E68-83BF-37654E445DD3}" type="presParOf" srcId="{DBACBAB7-F346-4C69-B6BF-299361A43B53}" destId="{0A7A0AE1-834C-4116-AB4A-D082AF560920}" srcOrd="2" destOrd="0" presId="urn:microsoft.com/office/officeart/2005/8/layout/orgChart1"/>
    <dgm:cxn modelId="{32E0A9E8-4D3C-4FB4-8BC4-8A8A33857D6E}" type="presParOf" srcId="{D38795C0-5A2C-41C3-90B4-87CD6AC43B61}" destId="{A93E7D34-4D79-4654-9A71-7B346655F56A}" srcOrd="6" destOrd="0" presId="urn:microsoft.com/office/officeart/2005/8/layout/orgChart1"/>
    <dgm:cxn modelId="{7DBE86F8-FC12-4B1F-BCD3-C7BEFEC50008}" type="presParOf" srcId="{D38795C0-5A2C-41C3-90B4-87CD6AC43B61}" destId="{76B018C3-CCC1-486E-B4FD-2D36D4FC2F70}" srcOrd="7" destOrd="0" presId="urn:microsoft.com/office/officeart/2005/8/layout/orgChart1"/>
    <dgm:cxn modelId="{41E616D8-6CF9-4A0C-9F4F-33310B408368}" type="presParOf" srcId="{76B018C3-CCC1-486E-B4FD-2D36D4FC2F70}" destId="{D2EC3650-382E-4375-AD56-E0074EAA582C}" srcOrd="0" destOrd="0" presId="urn:microsoft.com/office/officeart/2005/8/layout/orgChart1"/>
    <dgm:cxn modelId="{D5B9B7E8-1A5C-4650-B122-2505CF5CE1C2}" type="presParOf" srcId="{D2EC3650-382E-4375-AD56-E0074EAA582C}" destId="{9747D70D-1A22-461D-ABE1-660FF241B97F}" srcOrd="0" destOrd="0" presId="urn:microsoft.com/office/officeart/2005/8/layout/orgChart1"/>
    <dgm:cxn modelId="{57CE69D9-31FD-4F29-9E2E-A70D85B3A36B}" type="presParOf" srcId="{D2EC3650-382E-4375-AD56-E0074EAA582C}" destId="{82206A20-7182-4868-BC24-92345BBD218A}" srcOrd="1" destOrd="0" presId="urn:microsoft.com/office/officeart/2005/8/layout/orgChart1"/>
    <dgm:cxn modelId="{59DB6857-AD05-4107-BE94-B31CD1AFC24D}" type="presParOf" srcId="{76B018C3-CCC1-486E-B4FD-2D36D4FC2F70}" destId="{EF552DB5-6510-4C45-AD4C-702EA668E49C}" srcOrd="1" destOrd="0" presId="urn:microsoft.com/office/officeart/2005/8/layout/orgChart1"/>
    <dgm:cxn modelId="{C9D3A482-C5CE-477D-90D6-3B9B019BDBB5}" type="presParOf" srcId="{76B018C3-CCC1-486E-B4FD-2D36D4FC2F70}" destId="{C1F82E88-9546-4E6D-BA24-CE3080E9BD3F}" srcOrd="2" destOrd="0" presId="urn:microsoft.com/office/officeart/2005/8/layout/orgChart1"/>
    <dgm:cxn modelId="{514158BE-7F42-458A-9C63-66C81877272C}" type="presParOf" srcId="{3A6C2150-D7AA-43A0-8CE9-21B76C7B89D0}" destId="{D89B1A05-2F1C-47D6-8B88-F9F5C0FA7860}" srcOrd="2" destOrd="0" presId="urn:microsoft.com/office/officeart/2005/8/layout/orgChart1"/>
    <dgm:cxn modelId="{C5C89BBB-9ED7-4031-A65D-587472F8452F}" type="presParOf" srcId="{D89B1A05-2F1C-47D6-8B88-F9F5C0FA7860}" destId="{441027DF-7D37-48C6-9E6C-59D3F6791A6B}" srcOrd="0" destOrd="0" presId="urn:microsoft.com/office/officeart/2005/8/layout/orgChart1"/>
    <dgm:cxn modelId="{8801269A-163E-4E2F-B9F7-42F9A5AF4D87}" type="presParOf" srcId="{D89B1A05-2F1C-47D6-8B88-F9F5C0FA7860}" destId="{C7F9CD39-7F99-46F1-8235-90463BB95100}" srcOrd="1" destOrd="0" presId="urn:microsoft.com/office/officeart/2005/8/layout/orgChart1"/>
    <dgm:cxn modelId="{4E0EA7B1-401B-4975-85F9-9319E1BAE567}" type="presParOf" srcId="{C7F9CD39-7F99-46F1-8235-90463BB95100}" destId="{ADF1227E-B404-42D2-82D0-2404F9A80EB5}" srcOrd="0" destOrd="0" presId="urn:microsoft.com/office/officeart/2005/8/layout/orgChart1"/>
    <dgm:cxn modelId="{980B007C-D8CB-4091-B1C4-4E9F987FEC16}" type="presParOf" srcId="{ADF1227E-B404-42D2-82D0-2404F9A80EB5}" destId="{F75C79A1-1212-4D34-A3CB-5C38F1D10CD8}" srcOrd="0" destOrd="0" presId="urn:microsoft.com/office/officeart/2005/8/layout/orgChart1"/>
    <dgm:cxn modelId="{611C32FE-D779-4E2E-B6DC-55D1BE1A6C46}" type="presParOf" srcId="{ADF1227E-B404-42D2-82D0-2404F9A80EB5}" destId="{FE3A0BCE-A8A1-4EDF-9ACA-DB18716F172A}" srcOrd="1" destOrd="0" presId="urn:microsoft.com/office/officeart/2005/8/layout/orgChart1"/>
    <dgm:cxn modelId="{A36A721F-6A9F-4CFC-A72E-D77140F864DA}" type="presParOf" srcId="{C7F9CD39-7F99-46F1-8235-90463BB95100}" destId="{E4449DF0-D062-4484-B9DC-4F1443E54B10}" srcOrd="1" destOrd="0" presId="urn:microsoft.com/office/officeart/2005/8/layout/orgChart1"/>
    <dgm:cxn modelId="{DBC465B8-06D0-4689-92FC-214732112779}" type="presParOf" srcId="{C7F9CD39-7F99-46F1-8235-90463BB95100}" destId="{EF717C7F-D714-46FA-8807-C7D55579A8D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70E423-EAAC-4790-B53A-16E42AE72DE1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n-NO"/>
        </a:p>
      </dgm:t>
    </dgm:pt>
    <dgm:pt modelId="{51195CA0-6F7D-4B10-ABF8-D67CEA08264A}">
      <dgm:prSet phldrT="[Tekst]"/>
      <dgm:spPr/>
      <dgm:t>
        <a:bodyPr/>
        <a:lstStyle/>
        <a:p>
          <a:r>
            <a:rPr lang="nb-NO" dirty="0" smtClean="0"/>
            <a:t>Nybusett, kartlegging i bufellesskap</a:t>
          </a:r>
        </a:p>
      </dgm:t>
    </dgm:pt>
    <dgm:pt modelId="{F0F21CCD-CF67-4F70-ABC1-B72241B8710E}" type="parTrans" cxnId="{1A05E776-DB92-4F36-B674-B644D1708C7F}">
      <dgm:prSet/>
      <dgm:spPr/>
      <dgm:t>
        <a:bodyPr/>
        <a:lstStyle/>
        <a:p>
          <a:endParaRPr lang="nn-NO"/>
        </a:p>
      </dgm:t>
    </dgm:pt>
    <dgm:pt modelId="{8EC3B6FB-E3B6-4FCB-BA8D-6EB886C98206}" type="sibTrans" cxnId="{1A05E776-DB92-4F36-B674-B644D1708C7F}">
      <dgm:prSet/>
      <dgm:spPr/>
      <dgm:t>
        <a:bodyPr/>
        <a:lstStyle/>
        <a:p>
          <a:endParaRPr lang="nn-NO"/>
        </a:p>
      </dgm:t>
    </dgm:pt>
    <dgm:pt modelId="{E10901C7-29A2-47D3-990F-EE7D26AF28E1}">
      <dgm:prSet phldrT="[Tekst]"/>
      <dgm:spPr/>
      <dgm:t>
        <a:bodyPr/>
        <a:lstStyle/>
        <a:p>
          <a:r>
            <a:rPr lang="nb-NO" dirty="0" smtClean="0"/>
            <a:t>Utflytting til privat eller kommunal  hybel med oppfølging frå </a:t>
          </a:r>
          <a:r>
            <a:rPr lang="nb-NO" dirty="0" err="1" smtClean="0"/>
            <a:t>oppfølgingstenesta</a:t>
          </a:r>
          <a:r>
            <a:rPr lang="nb-NO" dirty="0" smtClean="0"/>
            <a:t>. Treng </a:t>
          </a:r>
          <a:r>
            <a:rPr lang="nb-NO" dirty="0" err="1" smtClean="0"/>
            <a:t>ikkje</a:t>
          </a:r>
          <a:r>
            <a:rPr lang="nb-NO" dirty="0" smtClean="0"/>
            <a:t> </a:t>
          </a:r>
          <a:r>
            <a:rPr lang="nb-NO" dirty="0" err="1" smtClean="0"/>
            <a:t>vere</a:t>
          </a:r>
          <a:r>
            <a:rPr lang="nb-NO" dirty="0" smtClean="0"/>
            <a:t> økonomisk sjølvstendig.	</a:t>
          </a:r>
          <a:endParaRPr lang="nn-NO" dirty="0"/>
        </a:p>
      </dgm:t>
    </dgm:pt>
    <dgm:pt modelId="{0248C709-9531-4B5C-8F84-F776ACED8A06}" type="parTrans" cxnId="{CAA928D4-1427-4E57-8781-346B171DAC41}">
      <dgm:prSet/>
      <dgm:spPr/>
      <dgm:t>
        <a:bodyPr/>
        <a:lstStyle/>
        <a:p>
          <a:endParaRPr lang="nn-NO"/>
        </a:p>
      </dgm:t>
    </dgm:pt>
    <dgm:pt modelId="{F0AADE97-96C7-4A5A-BF79-F7A859BFC4CA}" type="sibTrans" cxnId="{CAA928D4-1427-4E57-8781-346B171DAC41}">
      <dgm:prSet/>
      <dgm:spPr/>
      <dgm:t>
        <a:bodyPr/>
        <a:lstStyle/>
        <a:p>
          <a:endParaRPr lang="nn-NO"/>
        </a:p>
      </dgm:t>
    </dgm:pt>
    <dgm:pt modelId="{84424B36-A150-4EE6-ADCD-4F873E7C0E23}">
      <dgm:prSet phldrT="[Tekst]"/>
      <dgm:spPr/>
      <dgm:t>
        <a:bodyPr/>
        <a:lstStyle/>
        <a:p>
          <a:r>
            <a:rPr lang="nb-NO" dirty="0" smtClean="0"/>
            <a:t>Kvalifisert for å </a:t>
          </a:r>
          <a:r>
            <a:rPr lang="nb-NO" dirty="0" err="1" smtClean="0"/>
            <a:t>meistre</a:t>
          </a:r>
          <a:r>
            <a:rPr lang="nb-NO" dirty="0" smtClean="0"/>
            <a:t> </a:t>
          </a:r>
          <a:r>
            <a:rPr lang="nb-NO" dirty="0" err="1" smtClean="0"/>
            <a:t>kvardagen</a:t>
          </a:r>
          <a:r>
            <a:rPr lang="nb-NO" dirty="0" smtClean="0"/>
            <a:t> </a:t>
          </a:r>
          <a:r>
            <a:rPr lang="nb-NO" dirty="0" err="1" smtClean="0"/>
            <a:t>utan</a:t>
          </a:r>
          <a:r>
            <a:rPr lang="nb-NO" dirty="0" smtClean="0"/>
            <a:t> støtte frå </a:t>
          </a:r>
          <a:r>
            <a:rPr lang="nb-NO" dirty="0" err="1" smtClean="0"/>
            <a:t>oppfølgingstenesta</a:t>
          </a:r>
          <a:r>
            <a:rPr lang="nb-NO" dirty="0" smtClean="0"/>
            <a:t>.</a:t>
          </a:r>
        </a:p>
        <a:p>
          <a:r>
            <a:rPr lang="nb-NO" dirty="0" err="1" smtClean="0"/>
            <a:t>Leiger</a:t>
          </a:r>
          <a:r>
            <a:rPr lang="nb-NO" dirty="0" smtClean="0"/>
            <a:t> på den private </a:t>
          </a:r>
          <a:r>
            <a:rPr lang="nb-NO" dirty="0" err="1" smtClean="0"/>
            <a:t>marknaden</a:t>
          </a:r>
          <a:r>
            <a:rPr lang="nb-NO" dirty="0" smtClean="0"/>
            <a:t>. Økonomisk sjølvstendig</a:t>
          </a:r>
          <a:endParaRPr lang="nn-NO" dirty="0"/>
        </a:p>
      </dgm:t>
    </dgm:pt>
    <dgm:pt modelId="{0B5E43C9-5ACC-4F2C-B193-52A65D4AF9E5}" type="parTrans" cxnId="{0082C906-7885-4072-B9A4-A2A5A79E490B}">
      <dgm:prSet/>
      <dgm:spPr/>
      <dgm:t>
        <a:bodyPr/>
        <a:lstStyle/>
        <a:p>
          <a:endParaRPr lang="nn-NO"/>
        </a:p>
      </dgm:t>
    </dgm:pt>
    <dgm:pt modelId="{AFDD4B21-2793-469A-A349-F8D68819951E}" type="sibTrans" cxnId="{0082C906-7885-4072-B9A4-A2A5A79E490B}">
      <dgm:prSet/>
      <dgm:spPr/>
      <dgm:t>
        <a:bodyPr/>
        <a:lstStyle/>
        <a:p>
          <a:endParaRPr lang="nn-NO"/>
        </a:p>
      </dgm:t>
    </dgm:pt>
    <dgm:pt modelId="{D7C779D4-2F27-479E-8E43-D63BE79500E2}">
      <dgm:prSet phldrT="[Tekst]"/>
      <dgm:spPr/>
      <dgm:t>
        <a:bodyPr/>
        <a:lstStyle/>
        <a:p>
          <a:r>
            <a:rPr lang="nb-NO" dirty="0" smtClean="0"/>
            <a:t>Miljøterapeutisk oppfølging i bufellesskap kring skule, fritid, bustad, jobb, helse, sosial fungering </a:t>
          </a:r>
          <a:r>
            <a:rPr lang="nb-NO" dirty="0" err="1" smtClean="0"/>
            <a:t>m.v</a:t>
          </a:r>
          <a:endParaRPr lang="nb-NO" dirty="0" smtClean="0"/>
        </a:p>
      </dgm:t>
    </dgm:pt>
    <dgm:pt modelId="{A3528684-4FE3-4530-836B-D41B1227E08A}" type="parTrans" cxnId="{47B69E37-2B2B-4DF9-B81F-FB1E5E975AB0}">
      <dgm:prSet/>
      <dgm:spPr/>
      <dgm:t>
        <a:bodyPr/>
        <a:lstStyle/>
        <a:p>
          <a:endParaRPr lang="nn-NO"/>
        </a:p>
      </dgm:t>
    </dgm:pt>
    <dgm:pt modelId="{C7E70BEF-1761-448E-8179-1ADAD2521F5A}" type="sibTrans" cxnId="{47B69E37-2B2B-4DF9-B81F-FB1E5E975AB0}">
      <dgm:prSet/>
      <dgm:spPr/>
      <dgm:t>
        <a:bodyPr/>
        <a:lstStyle/>
        <a:p>
          <a:endParaRPr lang="nn-NO"/>
        </a:p>
      </dgm:t>
    </dgm:pt>
    <dgm:pt modelId="{76B62A8F-397C-4501-B8CF-069D029D93BD}" type="pres">
      <dgm:prSet presAssocID="{3870E423-EAAC-4790-B53A-16E42AE72DE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nn-NO"/>
        </a:p>
      </dgm:t>
    </dgm:pt>
    <dgm:pt modelId="{9D27CAB2-BA28-4427-9E5E-14DF4F1C05F8}" type="pres">
      <dgm:prSet presAssocID="{51195CA0-6F7D-4B10-ABF8-D67CEA08264A}" presName="composite" presStyleCnt="0"/>
      <dgm:spPr/>
    </dgm:pt>
    <dgm:pt modelId="{2AB54ABA-002D-477A-9066-BA270DC03FFE}" type="pres">
      <dgm:prSet presAssocID="{51195CA0-6F7D-4B10-ABF8-D67CEA08264A}" presName="LShape" presStyleLbl="alignNode1" presStyleIdx="0" presStyleCnt="7"/>
      <dgm:spPr/>
    </dgm:pt>
    <dgm:pt modelId="{F99CB2E4-0FE9-45BC-B420-4793C59577B2}" type="pres">
      <dgm:prSet presAssocID="{51195CA0-6F7D-4B10-ABF8-D67CEA08264A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n-NO"/>
        </a:p>
      </dgm:t>
    </dgm:pt>
    <dgm:pt modelId="{C7B2B05E-0A8F-4058-A2D0-19F98953B433}" type="pres">
      <dgm:prSet presAssocID="{51195CA0-6F7D-4B10-ABF8-D67CEA08264A}" presName="Triangle" presStyleLbl="alignNode1" presStyleIdx="1" presStyleCnt="7"/>
      <dgm:spPr/>
    </dgm:pt>
    <dgm:pt modelId="{79CADAE3-D15A-4DC5-9E15-C9A100C49EEC}" type="pres">
      <dgm:prSet presAssocID="{8EC3B6FB-E3B6-4FCB-BA8D-6EB886C98206}" presName="sibTrans" presStyleCnt="0"/>
      <dgm:spPr/>
    </dgm:pt>
    <dgm:pt modelId="{40E6F4B5-F5ED-447B-8659-8669AED81123}" type="pres">
      <dgm:prSet presAssocID="{8EC3B6FB-E3B6-4FCB-BA8D-6EB886C98206}" presName="space" presStyleCnt="0"/>
      <dgm:spPr/>
    </dgm:pt>
    <dgm:pt modelId="{C1122C2B-B3FF-4504-97F8-B082C006B2B3}" type="pres">
      <dgm:prSet presAssocID="{D7C779D4-2F27-479E-8E43-D63BE79500E2}" presName="composite" presStyleCnt="0"/>
      <dgm:spPr/>
    </dgm:pt>
    <dgm:pt modelId="{D3E2E0F9-50DE-4F1D-AB83-CA8FD93A07FA}" type="pres">
      <dgm:prSet presAssocID="{D7C779D4-2F27-479E-8E43-D63BE79500E2}" presName="LShape" presStyleLbl="alignNode1" presStyleIdx="2" presStyleCnt="7"/>
      <dgm:spPr/>
    </dgm:pt>
    <dgm:pt modelId="{0FB3FF88-092F-4073-85CA-A229AE56D815}" type="pres">
      <dgm:prSet presAssocID="{D7C779D4-2F27-479E-8E43-D63BE79500E2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n-NO"/>
        </a:p>
      </dgm:t>
    </dgm:pt>
    <dgm:pt modelId="{813D4616-FF99-4F0C-ACC8-FF608C795EA8}" type="pres">
      <dgm:prSet presAssocID="{D7C779D4-2F27-479E-8E43-D63BE79500E2}" presName="Triangle" presStyleLbl="alignNode1" presStyleIdx="3" presStyleCnt="7"/>
      <dgm:spPr/>
    </dgm:pt>
    <dgm:pt modelId="{F2986687-CC25-40A4-B68C-FF04A4AFA3B6}" type="pres">
      <dgm:prSet presAssocID="{C7E70BEF-1761-448E-8179-1ADAD2521F5A}" presName="sibTrans" presStyleCnt="0"/>
      <dgm:spPr/>
    </dgm:pt>
    <dgm:pt modelId="{A146EDC0-8154-4483-984F-E8C67BA74D7D}" type="pres">
      <dgm:prSet presAssocID="{C7E70BEF-1761-448E-8179-1ADAD2521F5A}" presName="space" presStyleCnt="0"/>
      <dgm:spPr/>
    </dgm:pt>
    <dgm:pt modelId="{B61F7D8C-6861-4AA0-8404-935CD4338F56}" type="pres">
      <dgm:prSet presAssocID="{E10901C7-29A2-47D3-990F-EE7D26AF28E1}" presName="composite" presStyleCnt="0"/>
      <dgm:spPr/>
    </dgm:pt>
    <dgm:pt modelId="{9C15168E-BE7D-4690-B909-DE38E76978F4}" type="pres">
      <dgm:prSet presAssocID="{E10901C7-29A2-47D3-990F-EE7D26AF28E1}" presName="LShape" presStyleLbl="alignNode1" presStyleIdx="4" presStyleCnt="7"/>
      <dgm:spPr/>
    </dgm:pt>
    <dgm:pt modelId="{9A061909-FD2E-4723-B927-C4DCEB4D8D8A}" type="pres">
      <dgm:prSet presAssocID="{E10901C7-29A2-47D3-990F-EE7D26AF28E1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n-NO"/>
        </a:p>
      </dgm:t>
    </dgm:pt>
    <dgm:pt modelId="{52B388A8-8FAF-4C96-B52E-B5674FBC9211}" type="pres">
      <dgm:prSet presAssocID="{E10901C7-29A2-47D3-990F-EE7D26AF28E1}" presName="Triangle" presStyleLbl="alignNode1" presStyleIdx="5" presStyleCnt="7"/>
      <dgm:spPr/>
    </dgm:pt>
    <dgm:pt modelId="{EFF9F47A-7A0A-4A19-9AD5-DF17B39C8B59}" type="pres">
      <dgm:prSet presAssocID="{F0AADE97-96C7-4A5A-BF79-F7A859BFC4CA}" presName="sibTrans" presStyleCnt="0"/>
      <dgm:spPr/>
    </dgm:pt>
    <dgm:pt modelId="{1DA093E4-7A62-43D9-B015-A4761927DBCA}" type="pres">
      <dgm:prSet presAssocID="{F0AADE97-96C7-4A5A-BF79-F7A859BFC4CA}" presName="space" presStyleCnt="0"/>
      <dgm:spPr/>
    </dgm:pt>
    <dgm:pt modelId="{01960A36-07DB-4077-A4A4-B8E64B7EB25E}" type="pres">
      <dgm:prSet presAssocID="{84424B36-A150-4EE6-ADCD-4F873E7C0E23}" presName="composite" presStyleCnt="0"/>
      <dgm:spPr/>
    </dgm:pt>
    <dgm:pt modelId="{E52F0828-F846-4265-9A83-2FB15463E5E8}" type="pres">
      <dgm:prSet presAssocID="{84424B36-A150-4EE6-ADCD-4F873E7C0E23}" presName="LShape" presStyleLbl="alignNode1" presStyleIdx="6" presStyleCnt="7"/>
      <dgm:spPr/>
    </dgm:pt>
    <dgm:pt modelId="{30714C85-8B71-43A8-9448-74101971F444}" type="pres">
      <dgm:prSet presAssocID="{84424B36-A150-4EE6-ADCD-4F873E7C0E23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n-NO"/>
        </a:p>
      </dgm:t>
    </dgm:pt>
  </dgm:ptLst>
  <dgm:cxnLst>
    <dgm:cxn modelId="{0A9107A2-2267-4F70-9746-70282DD0E68C}" type="presOf" srcId="{3870E423-EAAC-4790-B53A-16E42AE72DE1}" destId="{76B62A8F-397C-4501-B8CF-069D029D93BD}" srcOrd="0" destOrd="0" presId="urn:microsoft.com/office/officeart/2009/3/layout/StepUpProcess"/>
    <dgm:cxn modelId="{7113B77A-7D7D-4365-9809-471041E3E436}" type="presOf" srcId="{84424B36-A150-4EE6-ADCD-4F873E7C0E23}" destId="{30714C85-8B71-43A8-9448-74101971F444}" srcOrd="0" destOrd="0" presId="urn:microsoft.com/office/officeart/2009/3/layout/StepUpProcess"/>
    <dgm:cxn modelId="{2A3473BE-D0BF-4BBA-9C9E-D2A6AAED0AFF}" type="presOf" srcId="{51195CA0-6F7D-4B10-ABF8-D67CEA08264A}" destId="{F99CB2E4-0FE9-45BC-B420-4793C59577B2}" srcOrd="0" destOrd="0" presId="urn:microsoft.com/office/officeart/2009/3/layout/StepUpProcess"/>
    <dgm:cxn modelId="{CAA928D4-1427-4E57-8781-346B171DAC41}" srcId="{3870E423-EAAC-4790-B53A-16E42AE72DE1}" destId="{E10901C7-29A2-47D3-990F-EE7D26AF28E1}" srcOrd="2" destOrd="0" parTransId="{0248C709-9531-4B5C-8F84-F776ACED8A06}" sibTransId="{F0AADE97-96C7-4A5A-BF79-F7A859BFC4CA}"/>
    <dgm:cxn modelId="{0956F1E7-A9F2-42FE-8228-80E3E214DD11}" type="presOf" srcId="{E10901C7-29A2-47D3-990F-EE7D26AF28E1}" destId="{9A061909-FD2E-4723-B927-C4DCEB4D8D8A}" srcOrd="0" destOrd="0" presId="urn:microsoft.com/office/officeart/2009/3/layout/StepUpProcess"/>
    <dgm:cxn modelId="{1A05E776-DB92-4F36-B674-B644D1708C7F}" srcId="{3870E423-EAAC-4790-B53A-16E42AE72DE1}" destId="{51195CA0-6F7D-4B10-ABF8-D67CEA08264A}" srcOrd="0" destOrd="0" parTransId="{F0F21CCD-CF67-4F70-ABC1-B72241B8710E}" sibTransId="{8EC3B6FB-E3B6-4FCB-BA8D-6EB886C98206}"/>
    <dgm:cxn modelId="{47B69E37-2B2B-4DF9-B81F-FB1E5E975AB0}" srcId="{3870E423-EAAC-4790-B53A-16E42AE72DE1}" destId="{D7C779D4-2F27-479E-8E43-D63BE79500E2}" srcOrd="1" destOrd="0" parTransId="{A3528684-4FE3-4530-836B-D41B1227E08A}" sibTransId="{C7E70BEF-1761-448E-8179-1ADAD2521F5A}"/>
    <dgm:cxn modelId="{623560C3-41E3-4E91-A5A2-3F80E0918810}" type="presOf" srcId="{D7C779D4-2F27-479E-8E43-D63BE79500E2}" destId="{0FB3FF88-092F-4073-85CA-A229AE56D815}" srcOrd="0" destOrd="0" presId="urn:microsoft.com/office/officeart/2009/3/layout/StepUpProcess"/>
    <dgm:cxn modelId="{0082C906-7885-4072-B9A4-A2A5A79E490B}" srcId="{3870E423-EAAC-4790-B53A-16E42AE72DE1}" destId="{84424B36-A150-4EE6-ADCD-4F873E7C0E23}" srcOrd="3" destOrd="0" parTransId="{0B5E43C9-5ACC-4F2C-B193-52A65D4AF9E5}" sibTransId="{AFDD4B21-2793-469A-A349-F8D68819951E}"/>
    <dgm:cxn modelId="{946190FB-0A34-4C9A-B3D7-2CCB503BB5D1}" type="presParOf" srcId="{76B62A8F-397C-4501-B8CF-069D029D93BD}" destId="{9D27CAB2-BA28-4427-9E5E-14DF4F1C05F8}" srcOrd="0" destOrd="0" presId="urn:microsoft.com/office/officeart/2009/3/layout/StepUpProcess"/>
    <dgm:cxn modelId="{4BDDD730-764E-478A-ACA2-62062D70112D}" type="presParOf" srcId="{9D27CAB2-BA28-4427-9E5E-14DF4F1C05F8}" destId="{2AB54ABA-002D-477A-9066-BA270DC03FFE}" srcOrd="0" destOrd="0" presId="urn:microsoft.com/office/officeart/2009/3/layout/StepUpProcess"/>
    <dgm:cxn modelId="{DFABD60E-A78F-4A48-A1CB-EE78D48D614D}" type="presParOf" srcId="{9D27CAB2-BA28-4427-9E5E-14DF4F1C05F8}" destId="{F99CB2E4-0FE9-45BC-B420-4793C59577B2}" srcOrd="1" destOrd="0" presId="urn:microsoft.com/office/officeart/2009/3/layout/StepUpProcess"/>
    <dgm:cxn modelId="{5D0EB19E-2385-4C76-99C2-D4CD92BDA014}" type="presParOf" srcId="{9D27CAB2-BA28-4427-9E5E-14DF4F1C05F8}" destId="{C7B2B05E-0A8F-4058-A2D0-19F98953B433}" srcOrd="2" destOrd="0" presId="urn:microsoft.com/office/officeart/2009/3/layout/StepUpProcess"/>
    <dgm:cxn modelId="{FE1F273C-5912-4390-8E23-20C58A349F87}" type="presParOf" srcId="{76B62A8F-397C-4501-B8CF-069D029D93BD}" destId="{79CADAE3-D15A-4DC5-9E15-C9A100C49EEC}" srcOrd="1" destOrd="0" presId="urn:microsoft.com/office/officeart/2009/3/layout/StepUpProcess"/>
    <dgm:cxn modelId="{9C12BD36-5CC6-4EC1-9FE2-E571A47BF1CE}" type="presParOf" srcId="{79CADAE3-D15A-4DC5-9E15-C9A100C49EEC}" destId="{40E6F4B5-F5ED-447B-8659-8669AED81123}" srcOrd="0" destOrd="0" presId="urn:microsoft.com/office/officeart/2009/3/layout/StepUpProcess"/>
    <dgm:cxn modelId="{C5C899A6-D4CF-4548-A764-DFB08A521323}" type="presParOf" srcId="{76B62A8F-397C-4501-B8CF-069D029D93BD}" destId="{C1122C2B-B3FF-4504-97F8-B082C006B2B3}" srcOrd="2" destOrd="0" presId="urn:microsoft.com/office/officeart/2009/3/layout/StepUpProcess"/>
    <dgm:cxn modelId="{71EE9957-AE68-4C78-9828-889D343B0202}" type="presParOf" srcId="{C1122C2B-B3FF-4504-97F8-B082C006B2B3}" destId="{D3E2E0F9-50DE-4F1D-AB83-CA8FD93A07FA}" srcOrd="0" destOrd="0" presId="urn:microsoft.com/office/officeart/2009/3/layout/StepUpProcess"/>
    <dgm:cxn modelId="{0F311D0A-13AF-488F-B724-D4FE45A0E762}" type="presParOf" srcId="{C1122C2B-B3FF-4504-97F8-B082C006B2B3}" destId="{0FB3FF88-092F-4073-85CA-A229AE56D815}" srcOrd="1" destOrd="0" presId="urn:microsoft.com/office/officeart/2009/3/layout/StepUpProcess"/>
    <dgm:cxn modelId="{4A91E578-4267-47AD-9C51-932C873E290B}" type="presParOf" srcId="{C1122C2B-B3FF-4504-97F8-B082C006B2B3}" destId="{813D4616-FF99-4F0C-ACC8-FF608C795EA8}" srcOrd="2" destOrd="0" presId="urn:microsoft.com/office/officeart/2009/3/layout/StepUpProcess"/>
    <dgm:cxn modelId="{1526A36F-B04B-4209-A6AE-4D420A244588}" type="presParOf" srcId="{76B62A8F-397C-4501-B8CF-069D029D93BD}" destId="{F2986687-CC25-40A4-B68C-FF04A4AFA3B6}" srcOrd="3" destOrd="0" presId="urn:microsoft.com/office/officeart/2009/3/layout/StepUpProcess"/>
    <dgm:cxn modelId="{540F9E71-71EA-47E2-A436-FA536C4BD111}" type="presParOf" srcId="{F2986687-CC25-40A4-B68C-FF04A4AFA3B6}" destId="{A146EDC0-8154-4483-984F-E8C67BA74D7D}" srcOrd="0" destOrd="0" presId="urn:microsoft.com/office/officeart/2009/3/layout/StepUpProcess"/>
    <dgm:cxn modelId="{E6D26193-719A-4640-872B-7A4488F819A4}" type="presParOf" srcId="{76B62A8F-397C-4501-B8CF-069D029D93BD}" destId="{B61F7D8C-6861-4AA0-8404-935CD4338F56}" srcOrd="4" destOrd="0" presId="urn:microsoft.com/office/officeart/2009/3/layout/StepUpProcess"/>
    <dgm:cxn modelId="{A5D92E02-D387-48A1-A198-32BC4CE72A6D}" type="presParOf" srcId="{B61F7D8C-6861-4AA0-8404-935CD4338F56}" destId="{9C15168E-BE7D-4690-B909-DE38E76978F4}" srcOrd="0" destOrd="0" presId="urn:microsoft.com/office/officeart/2009/3/layout/StepUpProcess"/>
    <dgm:cxn modelId="{C06961F9-C168-4492-9F7C-176040C2F397}" type="presParOf" srcId="{B61F7D8C-6861-4AA0-8404-935CD4338F56}" destId="{9A061909-FD2E-4723-B927-C4DCEB4D8D8A}" srcOrd="1" destOrd="0" presId="urn:microsoft.com/office/officeart/2009/3/layout/StepUpProcess"/>
    <dgm:cxn modelId="{DD6904E6-6737-41C1-B96B-6ECF7B2AB0E1}" type="presParOf" srcId="{B61F7D8C-6861-4AA0-8404-935CD4338F56}" destId="{52B388A8-8FAF-4C96-B52E-B5674FBC9211}" srcOrd="2" destOrd="0" presId="urn:microsoft.com/office/officeart/2009/3/layout/StepUpProcess"/>
    <dgm:cxn modelId="{0AD8FB9A-699A-4C6F-98C7-53067B2CF1A8}" type="presParOf" srcId="{76B62A8F-397C-4501-B8CF-069D029D93BD}" destId="{EFF9F47A-7A0A-4A19-9AD5-DF17B39C8B59}" srcOrd="5" destOrd="0" presId="urn:microsoft.com/office/officeart/2009/3/layout/StepUpProcess"/>
    <dgm:cxn modelId="{F6A09E73-C65F-4FFE-A81E-916E7EBB7F98}" type="presParOf" srcId="{EFF9F47A-7A0A-4A19-9AD5-DF17B39C8B59}" destId="{1DA093E4-7A62-43D9-B015-A4761927DBCA}" srcOrd="0" destOrd="0" presId="urn:microsoft.com/office/officeart/2009/3/layout/StepUpProcess"/>
    <dgm:cxn modelId="{1FECFE08-A781-4F01-AF95-01BD4218E09F}" type="presParOf" srcId="{76B62A8F-397C-4501-B8CF-069D029D93BD}" destId="{01960A36-07DB-4077-A4A4-B8E64B7EB25E}" srcOrd="6" destOrd="0" presId="urn:microsoft.com/office/officeart/2009/3/layout/StepUpProcess"/>
    <dgm:cxn modelId="{B51CEC7D-64E1-430E-AB43-494DD8AA9C94}" type="presParOf" srcId="{01960A36-07DB-4077-A4A4-B8E64B7EB25E}" destId="{E52F0828-F846-4265-9A83-2FB15463E5E8}" srcOrd="0" destOrd="0" presId="urn:microsoft.com/office/officeart/2009/3/layout/StepUpProcess"/>
    <dgm:cxn modelId="{0E81FCCF-F389-4AFB-9355-EAECD2F1277B}" type="presParOf" srcId="{01960A36-07DB-4077-A4A4-B8E64B7EB25E}" destId="{30714C85-8B71-43A8-9448-74101971F44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ED58B1-C062-4F5A-BBD7-375D8060BA97}">
      <dsp:nvSpPr>
        <dsp:cNvPr id="0" name=""/>
        <dsp:cNvSpPr/>
      </dsp:nvSpPr>
      <dsp:spPr>
        <a:xfrm>
          <a:off x="3934162" y="860888"/>
          <a:ext cx="180637" cy="791365"/>
        </a:xfrm>
        <a:custGeom>
          <a:avLst/>
          <a:gdLst/>
          <a:ahLst/>
          <a:cxnLst/>
          <a:rect l="0" t="0" r="0" b="0"/>
          <a:pathLst>
            <a:path>
              <a:moveTo>
                <a:pt x="180637" y="0"/>
              </a:moveTo>
              <a:lnTo>
                <a:pt x="180637" y="791365"/>
              </a:lnTo>
              <a:lnTo>
                <a:pt x="0" y="791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8B8B1-B298-4E98-9FB2-14DC9FE157BF}">
      <dsp:nvSpPr>
        <dsp:cNvPr id="0" name=""/>
        <dsp:cNvSpPr/>
      </dsp:nvSpPr>
      <dsp:spPr>
        <a:xfrm>
          <a:off x="4114799" y="860888"/>
          <a:ext cx="3122453" cy="1582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093"/>
              </a:lnTo>
              <a:lnTo>
                <a:pt x="3122453" y="1402093"/>
              </a:lnTo>
              <a:lnTo>
                <a:pt x="3122453" y="15827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F23B9-F114-4E78-8126-8DA81B6D25D3}">
      <dsp:nvSpPr>
        <dsp:cNvPr id="0" name=""/>
        <dsp:cNvSpPr/>
      </dsp:nvSpPr>
      <dsp:spPr>
        <a:xfrm>
          <a:off x="4114799" y="860888"/>
          <a:ext cx="1040817" cy="1582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093"/>
              </a:lnTo>
              <a:lnTo>
                <a:pt x="1040817" y="1402093"/>
              </a:lnTo>
              <a:lnTo>
                <a:pt x="1040817" y="15827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F9CD9-7DF1-413B-89ED-9BB9BA9C5471}">
      <dsp:nvSpPr>
        <dsp:cNvPr id="0" name=""/>
        <dsp:cNvSpPr/>
      </dsp:nvSpPr>
      <dsp:spPr>
        <a:xfrm>
          <a:off x="2385838" y="3303799"/>
          <a:ext cx="258054" cy="791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365"/>
              </a:lnTo>
              <a:lnTo>
                <a:pt x="258054" y="791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A6B452-86DF-49BB-AD33-C93762FB3F04}">
      <dsp:nvSpPr>
        <dsp:cNvPr id="0" name=""/>
        <dsp:cNvSpPr/>
      </dsp:nvSpPr>
      <dsp:spPr>
        <a:xfrm>
          <a:off x="3073982" y="860888"/>
          <a:ext cx="1040817" cy="1582731"/>
        </a:xfrm>
        <a:custGeom>
          <a:avLst/>
          <a:gdLst/>
          <a:ahLst/>
          <a:cxnLst/>
          <a:rect l="0" t="0" r="0" b="0"/>
          <a:pathLst>
            <a:path>
              <a:moveTo>
                <a:pt x="1040817" y="0"/>
              </a:moveTo>
              <a:lnTo>
                <a:pt x="1040817" y="1402093"/>
              </a:lnTo>
              <a:lnTo>
                <a:pt x="0" y="1402093"/>
              </a:lnTo>
              <a:lnTo>
                <a:pt x="0" y="15827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1430A-3935-40CF-A575-612F2A638825}">
      <dsp:nvSpPr>
        <dsp:cNvPr id="0" name=""/>
        <dsp:cNvSpPr/>
      </dsp:nvSpPr>
      <dsp:spPr>
        <a:xfrm>
          <a:off x="992346" y="860888"/>
          <a:ext cx="3122453" cy="1582731"/>
        </a:xfrm>
        <a:custGeom>
          <a:avLst/>
          <a:gdLst/>
          <a:ahLst/>
          <a:cxnLst/>
          <a:rect l="0" t="0" r="0" b="0"/>
          <a:pathLst>
            <a:path>
              <a:moveTo>
                <a:pt x="3122453" y="0"/>
              </a:moveTo>
              <a:lnTo>
                <a:pt x="3122453" y="1402093"/>
              </a:lnTo>
              <a:lnTo>
                <a:pt x="0" y="1402093"/>
              </a:lnTo>
              <a:lnTo>
                <a:pt x="0" y="15827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FF3A65-3323-48AD-B66F-50412894EF1C}">
      <dsp:nvSpPr>
        <dsp:cNvPr id="0" name=""/>
        <dsp:cNvSpPr/>
      </dsp:nvSpPr>
      <dsp:spPr>
        <a:xfrm>
          <a:off x="3254619" y="707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Barnevernssjef</a:t>
          </a:r>
          <a:endParaRPr lang="nn-NO" sz="1400" kern="1200" dirty="0"/>
        </a:p>
      </dsp:txBody>
      <dsp:txXfrm>
        <a:off x="3254619" y="707"/>
        <a:ext cx="1720360" cy="860180"/>
      </dsp:txXfrm>
    </dsp:sp>
    <dsp:sp modelId="{F211338A-A00A-45A6-AC04-1606651F0446}">
      <dsp:nvSpPr>
        <dsp:cNvPr id="0" name=""/>
        <dsp:cNvSpPr/>
      </dsp:nvSpPr>
      <dsp:spPr>
        <a:xfrm>
          <a:off x="132166" y="2443619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Mottak/Undersøking</a:t>
          </a:r>
          <a:endParaRPr lang="nn-NO" sz="1400" kern="1200" dirty="0"/>
        </a:p>
      </dsp:txBody>
      <dsp:txXfrm>
        <a:off x="132166" y="2443619"/>
        <a:ext cx="1720360" cy="860180"/>
      </dsp:txXfrm>
    </dsp:sp>
    <dsp:sp modelId="{1D2370E6-5AD9-4D19-A03D-78B22342AD64}">
      <dsp:nvSpPr>
        <dsp:cNvPr id="0" name=""/>
        <dsp:cNvSpPr/>
      </dsp:nvSpPr>
      <dsp:spPr>
        <a:xfrm>
          <a:off x="2213802" y="2443619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Hjelpetiltak for barn i heimen</a:t>
          </a:r>
          <a:endParaRPr lang="nn-NO" sz="1400" kern="1200" dirty="0"/>
        </a:p>
      </dsp:txBody>
      <dsp:txXfrm>
        <a:off x="2213802" y="2443619"/>
        <a:ext cx="1720360" cy="860180"/>
      </dsp:txXfrm>
    </dsp:sp>
    <dsp:sp modelId="{86F18CFE-4DF5-4D9C-B599-047EF6EA1D28}">
      <dsp:nvSpPr>
        <dsp:cNvPr id="0" name=""/>
        <dsp:cNvSpPr/>
      </dsp:nvSpPr>
      <dsp:spPr>
        <a:xfrm>
          <a:off x="2643892" y="3665074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Familieteamet</a:t>
          </a:r>
          <a:endParaRPr lang="nn-NO" sz="1400" kern="1200" dirty="0"/>
        </a:p>
      </dsp:txBody>
      <dsp:txXfrm>
        <a:off x="2643892" y="3665074"/>
        <a:ext cx="1720360" cy="860180"/>
      </dsp:txXfrm>
    </dsp:sp>
    <dsp:sp modelId="{3A12623C-2E0A-41B8-9CFC-695E22FDD82C}">
      <dsp:nvSpPr>
        <dsp:cNvPr id="0" name=""/>
        <dsp:cNvSpPr/>
      </dsp:nvSpPr>
      <dsp:spPr>
        <a:xfrm>
          <a:off x="4295437" y="2443619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Hjelpetiltak for </a:t>
          </a:r>
          <a:r>
            <a:rPr lang="nb-NO" sz="1400" kern="1200" dirty="0" err="1" smtClean="0"/>
            <a:t>einslege</a:t>
          </a:r>
          <a:r>
            <a:rPr lang="nb-NO" sz="1400" kern="1200" dirty="0" smtClean="0"/>
            <a:t> mindreårige </a:t>
          </a:r>
          <a:r>
            <a:rPr lang="nb-NO" sz="1400" kern="1200" dirty="0" err="1" smtClean="0"/>
            <a:t>flyktningar</a:t>
          </a:r>
          <a:endParaRPr lang="nn-NO" sz="1400" kern="1200" dirty="0"/>
        </a:p>
      </dsp:txBody>
      <dsp:txXfrm>
        <a:off x="4295437" y="2443619"/>
        <a:ext cx="1720360" cy="860180"/>
      </dsp:txXfrm>
    </dsp:sp>
    <dsp:sp modelId="{42B7B0D4-A1C9-42BA-A364-35BF0274E2DF}">
      <dsp:nvSpPr>
        <dsp:cNvPr id="0" name=""/>
        <dsp:cNvSpPr/>
      </dsp:nvSpPr>
      <dsp:spPr>
        <a:xfrm>
          <a:off x="6377073" y="2443619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Barn under omsorg</a:t>
          </a:r>
          <a:endParaRPr lang="nn-NO" sz="1400" kern="1200" dirty="0"/>
        </a:p>
      </dsp:txBody>
      <dsp:txXfrm>
        <a:off x="6377073" y="2443619"/>
        <a:ext cx="1720360" cy="860180"/>
      </dsp:txXfrm>
    </dsp:sp>
    <dsp:sp modelId="{D3DAC8F9-6853-4E97-B45C-A6077F2DD361}">
      <dsp:nvSpPr>
        <dsp:cNvPr id="0" name=""/>
        <dsp:cNvSpPr/>
      </dsp:nvSpPr>
      <dsp:spPr>
        <a:xfrm>
          <a:off x="2213802" y="1222163"/>
          <a:ext cx="1720360" cy="860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err="1" smtClean="0"/>
            <a:t>Kontorfagleg</a:t>
          </a:r>
          <a:r>
            <a:rPr lang="nb-NO" sz="1400" kern="1200" dirty="0" smtClean="0"/>
            <a:t> team</a:t>
          </a:r>
          <a:endParaRPr lang="nn-NO" sz="1400" kern="1200" dirty="0"/>
        </a:p>
      </dsp:txBody>
      <dsp:txXfrm>
        <a:off x="2213802" y="1222163"/>
        <a:ext cx="1720360" cy="860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1027DF-7D37-48C6-9E6C-59D3F6791A6B}">
      <dsp:nvSpPr>
        <dsp:cNvPr id="0" name=""/>
        <dsp:cNvSpPr/>
      </dsp:nvSpPr>
      <dsp:spPr>
        <a:xfrm>
          <a:off x="3928360" y="1446199"/>
          <a:ext cx="186439" cy="816781"/>
        </a:xfrm>
        <a:custGeom>
          <a:avLst/>
          <a:gdLst/>
          <a:ahLst/>
          <a:cxnLst/>
          <a:rect l="0" t="0" r="0" b="0"/>
          <a:pathLst>
            <a:path>
              <a:moveTo>
                <a:pt x="186439" y="0"/>
              </a:moveTo>
              <a:lnTo>
                <a:pt x="186439" y="816781"/>
              </a:lnTo>
              <a:lnTo>
                <a:pt x="0" y="8167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E7D34-4D79-4654-9A71-7B346655F56A}">
      <dsp:nvSpPr>
        <dsp:cNvPr id="0" name=""/>
        <dsp:cNvSpPr/>
      </dsp:nvSpPr>
      <dsp:spPr>
        <a:xfrm>
          <a:off x="4114800" y="1446199"/>
          <a:ext cx="3222736" cy="1633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7124"/>
              </a:lnTo>
              <a:lnTo>
                <a:pt x="3222736" y="1447124"/>
              </a:lnTo>
              <a:lnTo>
                <a:pt x="3222736" y="16335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8F500-8822-4EF6-B79C-9A58FB9B5A70}">
      <dsp:nvSpPr>
        <dsp:cNvPr id="0" name=""/>
        <dsp:cNvSpPr/>
      </dsp:nvSpPr>
      <dsp:spPr>
        <a:xfrm>
          <a:off x="4114800" y="1446199"/>
          <a:ext cx="1074245" cy="1633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7124"/>
              </a:lnTo>
              <a:lnTo>
                <a:pt x="1074245" y="1447124"/>
              </a:lnTo>
              <a:lnTo>
                <a:pt x="1074245" y="16335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35B43-4741-4CB9-A204-E4E87F6C7437}">
      <dsp:nvSpPr>
        <dsp:cNvPr id="0" name=""/>
        <dsp:cNvSpPr/>
      </dsp:nvSpPr>
      <dsp:spPr>
        <a:xfrm>
          <a:off x="3005699" y="1446199"/>
          <a:ext cx="1109100" cy="1629293"/>
        </a:xfrm>
        <a:custGeom>
          <a:avLst/>
          <a:gdLst/>
          <a:ahLst/>
          <a:cxnLst/>
          <a:rect l="0" t="0" r="0" b="0"/>
          <a:pathLst>
            <a:path>
              <a:moveTo>
                <a:pt x="1109100" y="0"/>
              </a:moveTo>
              <a:lnTo>
                <a:pt x="1109100" y="1442853"/>
              </a:lnTo>
              <a:lnTo>
                <a:pt x="0" y="1442853"/>
              </a:lnTo>
              <a:lnTo>
                <a:pt x="0" y="16292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73582F-A74C-45FB-9E89-6DCAE965F2E0}">
      <dsp:nvSpPr>
        <dsp:cNvPr id="0" name=""/>
        <dsp:cNvSpPr/>
      </dsp:nvSpPr>
      <dsp:spPr>
        <a:xfrm>
          <a:off x="892063" y="1446199"/>
          <a:ext cx="3222736" cy="1633563"/>
        </a:xfrm>
        <a:custGeom>
          <a:avLst/>
          <a:gdLst/>
          <a:ahLst/>
          <a:cxnLst/>
          <a:rect l="0" t="0" r="0" b="0"/>
          <a:pathLst>
            <a:path>
              <a:moveTo>
                <a:pt x="3222736" y="0"/>
              </a:moveTo>
              <a:lnTo>
                <a:pt x="3222736" y="1447124"/>
              </a:lnTo>
              <a:lnTo>
                <a:pt x="0" y="1447124"/>
              </a:lnTo>
              <a:lnTo>
                <a:pt x="0" y="16335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89473-0003-4FD0-BDE0-7832C2DE899E}">
      <dsp:nvSpPr>
        <dsp:cNvPr id="0" name=""/>
        <dsp:cNvSpPr/>
      </dsp:nvSpPr>
      <dsp:spPr>
        <a:xfrm>
          <a:off x="3226993" y="558393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err="1" smtClean="0"/>
            <a:t>Fagteamleiar</a:t>
          </a:r>
          <a:r>
            <a:rPr lang="nb-NO" sz="1500" kern="1200" dirty="0" smtClean="0"/>
            <a:t> </a:t>
          </a:r>
        </a:p>
      </dsp:txBody>
      <dsp:txXfrm>
        <a:off x="3226993" y="558393"/>
        <a:ext cx="1775612" cy="887806"/>
      </dsp:txXfrm>
    </dsp:sp>
    <dsp:sp modelId="{547B2A45-CBD8-415C-8EA9-CC77DB969698}">
      <dsp:nvSpPr>
        <dsp:cNvPr id="0" name=""/>
        <dsp:cNvSpPr/>
      </dsp:nvSpPr>
      <dsp:spPr>
        <a:xfrm>
          <a:off x="4256" y="3079763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Smilebakken </a:t>
          </a:r>
          <a:r>
            <a:rPr lang="nb-NO" sz="1500" kern="1200" dirty="0" err="1" smtClean="0"/>
            <a:t>buf</a:t>
          </a:r>
          <a:r>
            <a:rPr lang="nb-NO" sz="1500" kern="1200" dirty="0" smtClean="0"/>
            <a:t>.</a:t>
          </a:r>
          <a:br>
            <a:rPr lang="nb-NO" sz="1500" kern="1200" dirty="0" smtClean="0"/>
          </a:br>
          <a:r>
            <a:rPr lang="nb-NO" sz="1500" kern="1200" dirty="0" smtClean="0"/>
            <a:t>V.K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9,65 årsverk</a:t>
          </a:r>
          <a:endParaRPr lang="nn-NO" sz="1500" kern="1200" dirty="0"/>
        </a:p>
      </dsp:txBody>
      <dsp:txXfrm>
        <a:off x="4256" y="3079763"/>
        <a:ext cx="1775612" cy="887806"/>
      </dsp:txXfrm>
    </dsp:sp>
    <dsp:sp modelId="{CE0AC360-1D0C-4FAB-BF4E-DF18046D696E}">
      <dsp:nvSpPr>
        <dsp:cNvPr id="0" name=""/>
        <dsp:cNvSpPr/>
      </dsp:nvSpPr>
      <dsp:spPr>
        <a:xfrm>
          <a:off x="2117892" y="3075492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err="1" smtClean="0"/>
            <a:t>Sidekroken</a:t>
          </a:r>
          <a:r>
            <a:rPr lang="nb-NO" sz="1500" kern="1200" dirty="0" smtClean="0"/>
            <a:t> </a:t>
          </a:r>
          <a:r>
            <a:rPr lang="nb-NO" sz="1500" kern="1200" dirty="0" err="1" smtClean="0"/>
            <a:t>buf</a:t>
          </a:r>
          <a:r>
            <a:rPr lang="nb-NO" sz="1500" kern="1200" dirty="0" smtClean="0"/>
            <a:t>.</a:t>
          </a:r>
          <a:br>
            <a:rPr lang="nb-NO" sz="1500" kern="1200" dirty="0" smtClean="0"/>
          </a:br>
          <a:r>
            <a:rPr lang="nb-NO" sz="1500" kern="1200" dirty="0" smtClean="0"/>
            <a:t>Ø.K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6,82 årsverk</a:t>
          </a:r>
          <a:endParaRPr lang="nn-NO" sz="1500" kern="1200" dirty="0"/>
        </a:p>
      </dsp:txBody>
      <dsp:txXfrm>
        <a:off x="2117892" y="3075492"/>
        <a:ext cx="1775612" cy="887806"/>
      </dsp:txXfrm>
    </dsp:sp>
    <dsp:sp modelId="{C5232767-33F0-45A0-931D-E94A1CE6FC66}">
      <dsp:nvSpPr>
        <dsp:cNvPr id="0" name=""/>
        <dsp:cNvSpPr/>
      </dsp:nvSpPr>
      <dsp:spPr>
        <a:xfrm>
          <a:off x="4301239" y="3079763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Einehøgda </a:t>
          </a:r>
          <a:r>
            <a:rPr lang="nb-NO" sz="1500" kern="1200" dirty="0" err="1" smtClean="0"/>
            <a:t>buf</a:t>
          </a:r>
          <a:r>
            <a:rPr lang="nb-NO" sz="1500" kern="1200" dirty="0" smtClean="0"/>
            <a:t>.</a:t>
          </a:r>
          <a:br>
            <a:rPr lang="nb-NO" sz="1500" kern="1200" dirty="0" smtClean="0"/>
          </a:br>
          <a:r>
            <a:rPr lang="nb-NO" sz="1500" kern="1200" dirty="0" smtClean="0"/>
            <a:t>Ø.K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6,94 årsverk</a:t>
          </a:r>
        </a:p>
      </dsp:txBody>
      <dsp:txXfrm>
        <a:off x="4301239" y="3079763"/>
        <a:ext cx="1775612" cy="887806"/>
      </dsp:txXfrm>
    </dsp:sp>
    <dsp:sp modelId="{9747D70D-1A22-461D-ABE1-660FF241B97F}">
      <dsp:nvSpPr>
        <dsp:cNvPr id="0" name=""/>
        <dsp:cNvSpPr/>
      </dsp:nvSpPr>
      <dsp:spPr>
        <a:xfrm>
          <a:off x="6449730" y="3079763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err="1" smtClean="0"/>
            <a:t>Oppfølgingstenesta</a:t>
          </a:r>
          <a:r>
            <a:rPr lang="nb-NO" sz="1500" kern="1200" dirty="0" smtClean="0"/>
            <a:t/>
          </a:r>
          <a:br>
            <a:rPr lang="nb-NO" sz="1500" kern="1200" dirty="0" smtClean="0"/>
          </a:br>
          <a:r>
            <a:rPr lang="nb-NO" sz="1500" kern="1200" dirty="0" smtClean="0"/>
            <a:t>I.K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5 årsverk</a:t>
          </a:r>
          <a:br>
            <a:rPr lang="nb-NO" sz="1500" kern="1200" dirty="0" smtClean="0"/>
          </a:br>
          <a:endParaRPr lang="nb-NO" sz="1500" kern="1200" dirty="0" smtClean="0"/>
        </a:p>
      </dsp:txBody>
      <dsp:txXfrm>
        <a:off x="6449730" y="3079763"/>
        <a:ext cx="1775612" cy="887806"/>
      </dsp:txXfrm>
    </dsp:sp>
    <dsp:sp modelId="{F75C79A1-1212-4D34-A3CB-5C38F1D10CD8}">
      <dsp:nvSpPr>
        <dsp:cNvPr id="0" name=""/>
        <dsp:cNvSpPr/>
      </dsp:nvSpPr>
      <dsp:spPr>
        <a:xfrm>
          <a:off x="2152748" y="1819078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err="1" smtClean="0"/>
            <a:t>Fagkonsulentar</a:t>
          </a:r>
          <a:endParaRPr lang="nb-NO" sz="1500" kern="1200" dirty="0" smtClean="0"/>
        </a:p>
      </dsp:txBody>
      <dsp:txXfrm>
        <a:off x="2152748" y="1819078"/>
        <a:ext cx="1775612" cy="8878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54ABA-002D-477A-9066-BA270DC03FFE}">
      <dsp:nvSpPr>
        <dsp:cNvPr id="0" name=""/>
        <dsp:cNvSpPr/>
      </dsp:nvSpPr>
      <dsp:spPr>
        <a:xfrm rot="5400000">
          <a:off x="383010" y="1816144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CB2E4-0FE9-45BC-B420-4793C59577B2}">
      <dsp:nvSpPr>
        <dsp:cNvPr id="0" name=""/>
        <dsp:cNvSpPr/>
      </dsp:nvSpPr>
      <dsp:spPr>
        <a:xfrm>
          <a:off x="191941" y="2385225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Nybusett, kartlegging i bufellesskap</a:t>
          </a:r>
        </a:p>
      </dsp:txBody>
      <dsp:txXfrm>
        <a:off x="191941" y="2385225"/>
        <a:ext cx="1719530" cy="1507269"/>
      </dsp:txXfrm>
    </dsp:sp>
    <dsp:sp modelId="{C7B2B05E-0A8F-4058-A2D0-19F98953B433}">
      <dsp:nvSpPr>
        <dsp:cNvPr id="0" name=""/>
        <dsp:cNvSpPr/>
      </dsp:nvSpPr>
      <dsp:spPr>
        <a:xfrm>
          <a:off x="1587032" y="1675922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E2E0F9-50DE-4F1D-AB83-CA8FD93A07FA}">
      <dsp:nvSpPr>
        <dsp:cNvPr id="0" name=""/>
        <dsp:cNvSpPr/>
      </dsp:nvSpPr>
      <dsp:spPr>
        <a:xfrm rot="5400000">
          <a:off x="2488051" y="1295250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B3FF88-092F-4073-85CA-A229AE56D815}">
      <dsp:nvSpPr>
        <dsp:cNvPr id="0" name=""/>
        <dsp:cNvSpPr/>
      </dsp:nvSpPr>
      <dsp:spPr>
        <a:xfrm>
          <a:off x="2296983" y="1864330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Miljøterapeutisk oppfølging i bufellesskap kring skule, fritid, bustad, jobb, helse, sosial fungering </a:t>
          </a:r>
          <a:r>
            <a:rPr lang="nb-NO" sz="1200" kern="1200" dirty="0" err="1" smtClean="0"/>
            <a:t>m.v</a:t>
          </a:r>
          <a:endParaRPr lang="nb-NO" sz="1200" kern="1200" dirty="0" smtClean="0"/>
        </a:p>
      </dsp:txBody>
      <dsp:txXfrm>
        <a:off x="2296983" y="1864330"/>
        <a:ext cx="1719530" cy="1507269"/>
      </dsp:txXfrm>
    </dsp:sp>
    <dsp:sp modelId="{813D4616-FF99-4F0C-ACC8-FF608C795EA8}">
      <dsp:nvSpPr>
        <dsp:cNvPr id="0" name=""/>
        <dsp:cNvSpPr/>
      </dsp:nvSpPr>
      <dsp:spPr>
        <a:xfrm>
          <a:off x="3692074" y="1155027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15168E-BE7D-4690-B909-DE38E76978F4}">
      <dsp:nvSpPr>
        <dsp:cNvPr id="0" name=""/>
        <dsp:cNvSpPr/>
      </dsp:nvSpPr>
      <dsp:spPr>
        <a:xfrm rot="5400000">
          <a:off x="4593093" y="774355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061909-FD2E-4723-B927-C4DCEB4D8D8A}">
      <dsp:nvSpPr>
        <dsp:cNvPr id="0" name=""/>
        <dsp:cNvSpPr/>
      </dsp:nvSpPr>
      <dsp:spPr>
        <a:xfrm>
          <a:off x="4402024" y="1343436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Utflytting til privat eller kommunal  hybel med oppfølging frå </a:t>
          </a:r>
          <a:r>
            <a:rPr lang="nb-NO" sz="1200" kern="1200" dirty="0" err="1" smtClean="0"/>
            <a:t>oppfølgingstenesta</a:t>
          </a:r>
          <a:r>
            <a:rPr lang="nb-NO" sz="1200" kern="1200" dirty="0" smtClean="0"/>
            <a:t>. Treng </a:t>
          </a:r>
          <a:r>
            <a:rPr lang="nb-NO" sz="1200" kern="1200" dirty="0" err="1" smtClean="0"/>
            <a:t>ikkje</a:t>
          </a:r>
          <a:r>
            <a:rPr lang="nb-NO" sz="1200" kern="1200" dirty="0" smtClean="0"/>
            <a:t> </a:t>
          </a:r>
          <a:r>
            <a:rPr lang="nb-NO" sz="1200" kern="1200" dirty="0" err="1" smtClean="0"/>
            <a:t>vere</a:t>
          </a:r>
          <a:r>
            <a:rPr lang="nb-NO" sz="1200" kern="1200" dirty="0" smtClean="0"/>
            <a:t> økonomisk sjølvstendig.	</a:t>
          </a:r>
          <a:endParaRPr lang="nn-NO" sz="1200" kern="1200" dirty="0"/>
        </a:p>
      </dsp:txBody>
      <dsp:txXfrm>
        <a:off x="4402024" y="1343436"/>
        <a:ext cx="1719530" cy="1507269"/>
      </dsp:txXfrm>
    </dsp:sp>
    <dsp:sp modelId="{52B388A8-8FAF-4C96-B52E-B5674FBC9211}">
      <dsp:nvSpPr>
        <dsp:cNvPr id="0" name=""/>
        <dsp:cNvSpPr/>
      </dsp:nvSpPr>
      <dsp:spPr>
        <a:xfrm>
          <a:off x="5797115" y="634133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2F0828-F846-4265-9A83-2FB15463E5E8}">
      <dsp:nvSpPr>
        <dsp:cNvPr id="0" name=""/>
        <dsp:cNvSpPr/>
      </dsp:nvSpPr>
      <dsp:spPr>
        <a:xfrm rot="5400000">
          <a:off x="6698134" y="253461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14C85-8B71-43A8-9448-74101971F444}">
      <dsp:nvSpPr>
        <dsp:cNvPr id="0" name=""/>
        <dsp:cNvSpPr/>
      </dsp:nvSpPr>
      <dsp:spPr>
        <a:xfrm>
          <a:off x="6507066" y="822541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Kvalifisert for å </a:t>
          </a:r>
          <a:r>
            <a:rPr lang="nb-NO" sz="1200" kern="1200" dirty="0" err="1" smtClean="0"/>
            <a:t>meistre</a:t>
          </a:r>
          <a:r>
            <a:rPr lang="nb-NO" sz="1200" kern="1200" dirty="0" smtClean="0"/>
            <a:t> </a:t>
          </a:r>
          <a:r>
            <a:rPr lang="nb-NO" sz="1200" kern="1200" dirty="0" err="1" smtClean="0"/>
            <a:t>kvardagen</a:t>
          </a:r>
          <a:r>
            <a:rPr lang="nb-NO" sz="1200" kern="1200" dirty="0" smtClean="0"/>
            <a:t> </a:t>
          </a:r>
          <a:r>
            <a:rPr lang="nb-NO" sz="1200" kern="1200" dirty="0" err="1" smtClean="0"/>
            <a:t>utan</a:t>
          </a:r>
          <a:r>
            <a:rPr lang="nb-NO" sz="1200" kern="1200" dirty="0" smtClean="0"/>
            <a:t> støtte frå </a:t>
          </a:r>
          <a:r>
            <a:rPr lang="nb-NO" sz="1200" kern="1200" dirty="0" err="1" smtClean="0"/>
            <a:t>oppfølgingstenesta</a:t>
          </a:r>
          <a:r>
            <a:rPr lang="nb-NO" sz="1200" kern="1200" dirty="0" smtClean="0"/>
            <a:t>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err="1" smtClean="0"/>
            <a:t>Leiger</a:t>
          </a:r>
          <a:r>
            <a:rPr lang="nb-NO" sz="1200" kern="1200" dirty="0" smtClean="0"/>
            <a:t> på den private </a:t>
          </a:r>
          <a:r>
            <a:rPr lang="nb-NO" sz="1200" kern="1200" dirty="0" err="1" smtClean="0"/>
            <a:t>marknaden</a:t>
          </a:r>
          <a:r>
            <a:rPr lang="nb-NO" sz="1200" kern="1200" dirty="0" smtClean="0"/>
            <a:t>. Økonomisk sjølvstendig</a:t>
          </a:r>
          <a:endParaRPr lang="nn-NO" sz="1200" kern="1200" dirty="0"/>
        </a:p>
      </dsp:txBody>
      <dsp:txXfrm>
        <a:off x="6507066" y="822541"/>
        <a:ext cx="1719530" cy="1507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80107-7DE9-4104-B629-3BB952149381}" type="datetimeFigureOut">
              <a:rPr lang="nb-NO" smtClean="0"/>
              <a:t>23.05.2018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94984-D45A-4B21-AB91-87127EA35D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0054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94984-D45A-4B21-AB91-87127EA35DB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00135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94984-D45A-4B21-AB91-87127EA35DBF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8665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94984-D45A-4B21-AB91-87127EA35DBF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7480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94984-D45A-4B21-AB91-87127EA35DBF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5316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94984-D45A-4B21-AB91-87127EA35DBF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8132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94984-D45A-4B21-AB91-87127EA35DBF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6574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Avdeling\Servicekontoret\Bård Inge\PowerPoint tema\Volda kommune pptheme slide1 v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427984" y="1484784"/>
            <a:ext cx="4320480" cy="1614041"/>
          </a:xfrm>
        </p:spPr>
        <p:txBody>
          <a:bodyPr/>
          <a:lstStyle>
            <a:lvl1pPr>
              <a:defRPr b="0" cap="none" spc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499992" y="3573016"/>
            <a:ext cx="4136504" cy="15841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215B-5C4B-435E-B904-70CAB9E8EED5}" type="datetime1">
              <a:rPr lang="nb-NO" smtClean="0"/>
              <a:t>23.05.2018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D781E-D890-468E-8973-132A7A5B1C92}" type="datetime1">
              <a:rPr lang="nb-NO" smtClean="0"/>
              <a:t>23.05.2018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54A8-57DF-48E6-80EA-3F2B98371B86}" type="datetime1">
              <a:rPr lang="nb-NO" smtClean="0"/>
              <a:t>23.05.2018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igarstruktur_Fur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03122-B23D-401A-B094-F9CACAEEC2B6}" type="datetime1">
              <a:rPr lang="nb-NO" smtClean="0"/>
              <a:t>23.05.2018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Volda kommune</a:t>
            </a:r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34D2-C03F-4DB3-A94E-A8068358DEB5}" type="slidenum">
              <a:rPr lang="nn-NO" smtClean="0"/>
              <a:pPr/>
              <a:t>‹#›</a:t>
            </a:fld>
            <a:endParaRPr lang="nn-NO" dirty="0"/>
          </a:p>
        </p:txBody>
      </p:sp>
      <p:sp>
        <p:nvSpPr>
          <p:cNvPr id="65" name="Rektangel 64"/>
          <p:cNvSpPr/>
          <p:nvPr userDrawn="1"/>
        </p:nvSpPr>
        <p:spPr>
          <a:xfrm>
            <a:off x="2551372" y="2477447"/>
            <a:ext cx="1960211" cy="1452008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marL="0" marR="0" lvl="0" indent="0" algn="ctr" defTabSz="913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600" dirty="0" smtClean="0">
                <a:latin typeface="Arial"/>
                <a:cs typeface="Arial"/>
              </a:rPr>
              <a:t>Norges Handikapforbund</a:t>
            </a:r>
            <a:br>
              <a:rPr lang="nb-NO" sz="1600" dirty="0" smtClean="0">
                <a:latin typeface="Arial"/>
                <a:cs typeface="Arial"/>
              </a:rPr>
            </a:br>
            <a:r>
              <a:rPr lang="nb-NO" sz="1000" dirty="0" smtClean="0">
                <a:latin typeface="Arial"/>
                <a:cs typeface="Arial"/>
              </a:rPr>
              <a:t>36,48%</a:t>
            </a:r>
          </a:p>
        </p:txBody>
      </p:sp>
      <p:sp>
        <p:nvSpPr>
          <p:cNvPr id="66" name="Rektangel 65"/>
          <p:cNvSpPr/>
          <p:nvPr userDrawn="1"/>
        </p:nvSpPr>
        <p:spPr>
          <a:xfrm>
            <a:off x="4639611" y="2477447"/>
            <a:ext cx="1960211" cy="1452008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1600" dirty="0" smtClean="0">
                <a:latin typeface="Arial"/>
                <a:cs typeface="Arial"/>
              </a:rPr>
              <a:t>Norges Handikapforbund Nordvest</a:t>
            </a:r>
            <a:br>
              <a:rPr lang="nb-NO" sz="1600" dirty="0" smtClean="0">
                <a:latin typeface="Arial"/>
                <a:cs typeface="Arial"/>
              </a:rPr>
            </a:br>
            <a:r>
              <a:rPr lang="nb-NO" sz="1000" dirty="0" smtClean="0">
                <a:latin typeface="Arial"/>
                <a:cs typeface="Arial"/>
              </a:rPr>
              <a:t>8,83%</a:t>
            </a:r>
            <a:endParaRPr lang="nb-NO" sz="1000" dirty="0">
              <a:latin typeface="Arial"/>
              <a:cs typeface="Arial"/>
            </a:endParaRPr>
          </a:p>
        </p:txBody>
      </p:sp>
      <p:sp>
        <p:nvSpPr>
          <p:cNvPr id="67" name="Rektangel 66"/>
          <p:cNvSpPr/>
          <p:nvPr userDrawn="1"/>
        </p:nvSpPr>
        <p:spPr>
          <a:xfrm>
            <a:off x="6743703" y="2477447"/>
            <a:ext cx="1944216" cy="1452008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1600" dirty="0" smtClean="0">
                <a:latin typeface="Arial"/>
                <a:cs typeface="Arial"/>
              </a:rPr>
              <a:t>Møre og Romsdal Fylkeskommune</a:t>
            </a:r>
            <a:br>
              <a:rPr lang="nb-NO" sz="1600" dirty="0" smtClean="0">
                <a:latin typeface="Arial"/>
                <a:cs typeface="Arial"/>
              </a:rPr>
            </a:br>
            <a:r>
              <a:rPr lang="nb-NO" sz="1000" dirty="0" smtClean="0">
                <a:latin typeface="Arial"/>
                <a:cs typeface="Arial"/>
              </a:rPr>
              <a:t>10,60%</a:t>
            </a:r>
            <a:endParaRPr lang="nb-NO" sz="1000" dirty="0">
              <a:latin typeface="Arial"/>
              <a:cs typeface="Arial"/>
            </a:endParaRPr>
          </a:p>
        </p:txBody>
      </p:sp>
      <p:sp>
        <p:nvSpPr>
          <p:cNvPr id="68" name="Rektangel 67"/>
          <p:cNvSpPr/>
          <p:nvPr userDrawn="1"/>
        </p:nvSpPr>
        <p:spPr>
          <a:xfrm>
            <a:off x="607159" y="2477447"/>
            <a:ext cx="1815010" cy="1452008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1600" dirty="0" err="1" smtClean="0">
                <a:latin typeface="Arial"/>
                <a:cs typeface="Arial"/>
              </a:rPr>
              <a:t>Kommunar</a:t>
            </a:r>
            <a:endParaRPr lang="nb-NO" sz="1600" dirty="0" smtClean="0">
              <a:latin typeface="Arial"/>
              <a:cs typeface="Arial"/>
            </a:endParaRPr>
          </a:p>
          <a:p>
            <a:pPr lvl="0" algn="ctr"/>
            <a:r>
              <a:rPr lang="nb-NO" sz="1000" dirty="0" smtClean="0">
                <a:latin typeface="Arial"/>
                <a:cs typeface="Arial"/>
              </a:rPr>
              <a:t>44,09%</a:t>
            </a:r>
            <a:endParaRPr lang="nb-NO" sz="1000" dirty="0">
              <a:latin typeface="Arial"/>
              <a:cs typeface="Arial"/>
            </a:endParaRPr>
          </a:p>
        </p:txBody>
      </p:sp>
      <p:sp>
        <p:nvSpPr>
          <p:cNvPr id="69" name="Rektangel 68"/>
          <p:cNvSpPr/>
          <p:nvPr userDrawn="1"/>
        </p:nvSpPr>
        <p:spPr>
          <a:xfrm>
            <a:off x="3600131" y="548680"/>
            <a:ext cx="1944216" cy="1440160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marL="0" marR="0" lvl="0" indent="0" algn="ctr" defTabSz="913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2000" dirty="0" smtClean="0">
                <a:latin typeface="Arial"/>
                <a:cs typeface="Arial"/>
              </a:rPr>
              <a:t>FURENE</a:t>
            </a:r>
            <a:br>
              <a:rPr lang="nb-NO" sz="2000" dirty="0" smtClean="0">
                <a:latin typeface="Arial"/>
                <a:cs typeface="Arial"/>
              </a:rPr>
            </a:br>
            <a:r>
              <a:rPr lang="nb-NO" sz="1000" dirty="0" err="1" smtClean="0">
                <a:latin typeface="Arial"/>
                <a:cs typeface="Arial"/>
              </a:rPr>
              <a:t>Aksjonærar</a:t>
            </a:r>
            <a:r>
              <a:rPr lang="nb-NO" sz="1000" dirty="0" smtClean="0">
                <a:latin typeface="Arial"/>
                <a:cs typeface="Arial"/>
              </a:rPr>
              <a:t> pr. 31.07.2015</a:t>
            </a:r>
          </a:p>
        </p:txBody>
      </p:sp>
      <p:sp>
        <p:nvSpPr>
          <p:cNvPr id="70" name="Rektangel 69"/>
          <p:cNvSpPr/>
          <p:nvPr userDrawn="1"/>
        </p:nvSpPr>
        <p:spPr>
          <a:xfrm>
            <a:off x="623020" y="4389103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900" dirty="0" smtClean="0">
                <a:latin typeface="Arial"/>
                <a:cs typeface="Arial"/>
              </a:rPr>
              <a:t>Volda</a:t>
            </a:r>
          </a:p>
          <a:p>
            <a:pPr lvl="0" algn="ctr"/>
            <a:r>
              <a:rPr lang="nb-NO" sz="700" dirty="0" smtClean="0">
                <a:latin typeface="Arial"/>
                <a:cs typeface="Arial"/>
              </a:rPr>
              <a:t>11,13%</a:t>
            </a:r>
            <a:endParaRPr lang="nb-NO" sz="700" dirty="0">
              <a:latin typeface="Arial"/>
              <a:cs typeface="Arial"/>
            </a:endParaRPr>
          </a:p>
        </p:txBody>
      </p:sp>
      <p:sp>
        <p:nvSpPr>
          <p:cNvPr id="71" name="Rektangel 70"/>
          <p:cNvSpPr/>
          <p:nvPr userDrawn="1"/>
        </p:nvSpPr>
        <p:spPr>
          <a:xfrm>
            <a:off x="1360986" y="4389107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800" dirty="0" smtClean="0">
                <a:latin typeface="Arial"/>
                <a:cs typeface="Arial"/>
              </a:rPr>
              <a:t>Herøy</a:t>
            </a:r>
            <a:br>
              <a:rPr lang="nb-NO" sz="800" dirty="0" smtClean="0">
                <a:latin typeface="Arial"/>
                <a:cs typeface="Arial"/>
              </a:rPr>
            </a:br>
            <a:r>
              <a:rPr lang="nb-NO" sz="800" dirty="0" smtClean="0">
                <a:latin typeface="Arial"/>
                <a:cs typeface="Arial"/>
              </a:rPr>
              <a:t>8,13%</a:t>
            </a:r>
            <a:endParaRPr lang="nb-NO" sz="800" dirty="0">
              <a:latin typeface="Arial"/>
              <a:cs typeface="Arial"/>
            </a:endParaRPr>
          </a:p>
        </p:txBody>
      </p:sp>
      <p:sp>
        <p:nvSpPr>
          <p:cNvPr id="72" name="Rektangel 71"/>
          <p:cNvSpPr/>
          <p:nvPr userDrawn="1"/>
        </p:nvSpPr>
        <p:spPr>
          <a:xfrm>
            <a:off x="2098952" y="4389107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900" dirty="0" smtClean="0">
                <a:latin typeface="Arial"/>
                <a:cs typeface="Arial"/>
              </a:rPr>
              <a:t>Ørsta</a:t>
            </a:r>
            <a:br>
              <a:rPr lang="nb-NO" sz="900" dirty="0" smtClean="0">
                <a:latin typeface="Arial"/>
                <a:cs typeface="Arial"/>
              </a:rPr>
            </a:br>
            <a:r>
              <a:rPr lang="nb-NO" sz="900" dirty="0" smtClean="0">
                <a:latin typeface="Arial"/>
                <a:cs typeface="Arial"/>
              </a:rPr>
              <a:t>3,53%</a:t>
            </a:r>
            <a:endParaRPr lang="nb-NO" sz="900" dirty="0">
              <a:latin typeface="Arial"/>
              <a:cs typeface="Arial"/>
            </a:endParaRPr>
          </a:p>
        </p:txBody>
      </p:sp>
      <p:sp>
        <p:nvSpPr>
          <p:cNvPr id="73" name="Rektangel 72"/>
          <p:cNvSpPr/>
          <p:nvPr userDrawn="1"/>
        </p:nvSpPr>
        <p:spPr>
          <a:xfrm>
            <a:off x="2837382" y="4389107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900" dirty="0" smtClean="0">
                <a:latin typeface="Arial"/>
                <a:cs typeface="Arial"/>
              </a:rPr>
              <a:t>Vanylven</a:t>
            </a:r>
            <a:br>
              <a:rPr lang="nb-NO" sz="900" dirty="0" smtClean="0">
                <a:latin typeface="Arial"/>
                <a:cs typeface="Arial"/>
              </a:rPr>
            </a:br>
            <a:r>
              <a:rPr lang="nb-NO" sz="900" dirty="0" smtClean="0">
                <a:latin typeface="Arial"/>
                <a:cs typeface="Arial"/>
              </a:rPr>
              <a:t>4,77%</a:t>
            </a:r>
            <a:endParaRPr lang="nb-NO" sz="900" dirty="0">
              <a:latin typeface="Arial"/>
              <a:cs typeface="Arial"/>
            </a:endParaRPr>
          </a:p>
        </p:txBody>
      </p:sp>
      <p:sp>
        <p:nvSpPr>
          <p:cNvPr id="74" name="Rektangel 73"/>
          <p:cNvSpPr/>
          <p:nvPr userDrawn="1"/>
        </p:nvSpPr>
        <p:spPr>
          <a:xfrm>
            <a:off x="3575348" y="4389107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900" dirty="0" smtClean="0">
                <a:latin typeface="Arial"/>
                <a:cs typeface="Arial"/>
              </a:rPr>
              <a:t>Ulstein</a:t>
            </a:r>
            <a:br>
              <a:rPr lang="nb-NO" sz="900" dirty="0" smtClean="0">
                <a:latin typeface="Arial"/>
                <a:cs typeface="Arial"/>
              </a:rPr>
            </a:br>
            <a:r>
              <a:rPr lang="nb-NO" sz="900" dirty="0" smtClean="0">
                <a:latin typeface="Arial"/>
                <a:cs typeface="Arial"/>
              </a:rPr>
              <a:t>5,31%</a:t>
            </a:r>
            <a:endParaRPr lang="nb-NO" sz="900" dirty="0">
              <a:latin typeface="Arial"/>
              <a:cs typeface="Arial"/>
            </a:endParaRPr>
          </a:p>
        </p:txBody>
      </p:sp>
      <p:sp>
        <p:nvSpPr>
          <p:cNvPr id="75" name="Rektangel 74"/>
          <p:cNvSpPr/>
          <p:nvPr userDrawn="1"/>
        </p:nvSpPr>
        <p:spPr>
          <a:xfrm>
            <a:off x="4313314" y="4389107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900" dirty="0" smtClean="0">
                <a:latin typeface="Arial"/>
                <a:cs typeface="Arial"/>
              </a:rPr>
              <a:t>Hareid</a:t>
            </a:r>
            <a:br>
              <a:rPr lang="nb-NO" sz="900" dirty="0" smtClean="0">
                <a:latin typeface="Arial"/>
                <a:cs typeface="Arial"/>
              </a:rPr>
            </a:br>
            <a:r>
              <a:rPr lang="nb-NO" sz="900" dirty="0" smtClean="0">
                <a:latin typeface="Arial"/>
                <a:cs typeface="Arial"/>
              </a:rPr>
              <a:t>2,12%</a:t>
            </a:r>
            <a:endParaRPr lang="nb-NO" sz="900" dirty="0">
              <a:latin typeface="Arial"/>
              <a:cs typeface="Arial"/>
            </a:endParaRPr>
          </a:p>
        </p:txBody>
      </p:sp>
      <p:sp>
        <p:nvSpPr>
          <p:cNvPr id="76" name="Rektangel 75"/>
          <p:cNvSpPr/>
          <p:nvPr userDrawn="1"/>
        </p:nvSpPr>
        <p:spPr>
          <a:xfrm>
            <a:off x="5051744" y="4389107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900" dirty="0" smtClean="0">
                <a:latin typeface="Arial"/>
                <a:cs typeface="Arial"/>
              </a:rPr>
              <a:t>Sykkylven</a:t>
            </a:r>
            <a:br>
              <a:rPr lang="nb-NO" sz="900" dirty="0" smtClean="0">
                <a:latin typeface="Arial"/>
                <a:cs typeface="Arial"/>
              </a:rPr>
            </a:br>
            <a:r>
              <a:rPr lang="nb-NO" sz="900" dirty="0" smtClean="0">
                <a:latin typeface="Arial"/>
                <a:cs typeface="Arial"/>
              </a:rPr>
              <a:t>2,12%</a:t>
            </a:r>
            <a:endParaRPr lang="nb-NO" sz="900" dirty="0">
              <a:latin typeface="Arial"/>
              <a:cs typeface="Arial"/>
            </a:endParaRPr>
          </a:p>
        </p:txBody>
      </p:sp>
      <p:sp>
        <p:nvSpPr>
          <p:cNvPr id="77" name="Rektangel 76"/>
          <p:cNvSpPr/>
          <p:nvPr userDrawn="1"/>
        </p:nvSpPr>
        <p:spPr>
          <a:xfrm>
            <a:off x="5789246" y="4389107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900" dirty="0" smtClean="0">
                <a:latin typeface="Arial"/>
                <a:cs typeface="Arial"/>
              </a:rPr>
              <a:t>Sande</a:t>
            </a:r>
            <a:br>
              <a:rPr lang="nb-NO" sz="900" dirty="0" smtClean="0">
                <a:latin typeface="Arial"/>
                <a:cs typeface="Arial"/>
              </a:rPr>
            </a:br>
            <a:r>
              <a:rPr lang="nb-NO" sz="900" dirty="0" smtClean="0">
                <a:latin typeface="Arial"/>
                <a:cs typeface="Arial"/>
              </a:rPr>
              <a:t>3,80%</a:t>
            </a:r>
            <a:endParaRPr lang="nb-NO" sz="900" dirty="0">
              <a:latin typeface="Arial"/>
              <a:cs typeface="Arial"/>
            </a:endParaRPr>
          </a:p>
        </p:txBody>
      </p:sp>
      <p:sp>
        <p:nvSpPr>
          <p:cNvPr id="78" name="Rektangel 77"/>
          <p:cNvSpPr/>
          <p:nvPr userDrawn="1"/>
        </p:nvSpPr>
        <p:spPr>
          <a:xfrm>
            <a:off x="6527676" y="4389107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900" dirty="0" smtClean="0">
                <a:latin typeface="Arial"/>
                <a:cs typeface="Arial"/>
              </a:rPr>
              <a:t>Stranda</a:t>
            </a:r>
            <a:br>
              <a:rPr lang="nb-NO" sz="900" dirty="0" smtClean="0">
                <a:latin typeface="Arial"/>
                <a:cs typeface="Arial"/>
              </a:rPr>
            </a:br>
            <a:r>
              <a:rPr lang="nb-NO" sz="900" dirty="0" smtClean="0">
                <a:latin typeface="Arial"/>
                <a:cs typeface="Arial"/>
              </a:rPr>
              <a:t>1,41%</a:t>
            </a:r>
            <a:endParaRPr lang="nb-NO" sz="900" dirty="0">
              <a:latin typeface="Arial"/>
              <a:cs typeface="Arial"/>
            </a:endParaRPr>
          </a:p>
        </p:txBody>
      </p:sp>
      <p:sp>
        <p:nvSpPr>
          <p:cNvPr id="80" name="Rektangel 79"/>
          <p:cNvSpPr/>
          <p:nvPr userDrawn="1"/>
        </p:nvSpPr>
        <p:spPr>
          <a:xfrm>
            <a:off x="7283995" y="4389103"/>
            <a:ext cx="720080" cy="610976"/>
          </a:xfrm>
          <a:prstGeom prst="rect">
            <a:avLst/>
          </a:prstGeom>
          <a:solidFill>
            <a:srgbClr val="1743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 anchorCtr="1"/>
          <a:lstStyle/>
          <a:p>
            <a:pPr lvl="0" algn="ctr"/>
            <a:r>
              <a:rPr lang="nb-NO" sz="900" dirty="0" smtClean="0">
                <a:latin typeface="Arial"/>
                <a:cs typeface="Arial"/>
              </a:rPr>
              <a:t>Vågsøy</a:t>
            </a:r>
            <a:br>
              <a:rPr lang="nb-NO" sz="900" dirty="0" smtClean="0">
                <a:latin typeface="Arial"/>
                <a:cs typeface="Arial"/>
              </a:rPr>
            </a:br>
            <a:r>
              <a:rPr lang="nb-NO" sz="900" dirty="0" smtClean="0">
                <a:latin typeface="Arial"/>
                <a:cs typeface="Arial"/>
              </a:rPr>
              <a:t>0,71%</a:t>
            </a:r>
            <a:endParaRPr lang="nb-NO" sz="900" dirty="0">
              <a:latin typeface="Arial"/>
              <a:cs typeface="Arial"/>
            </a:endParaRPr>
          </a:p>
        </p:txBody>
      </p:sp>
      <p:cxnSp>
        <p:nvCxnSpPr>
          <p:cNvPr id="84" name="Rett linje 83"/>
          <p:cNvCxnSpPr/>
          <p:nvPr userDrawn="1"/>
        </p:nvCxnSpPr>
        <p:spPr>
          <a:xfrm>
            <a:off x="1475656" y="3909053"/>
            <a:ext cx="0" cy="288032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Rett linje 87"/>
          <p:cNvCxnSpPr/>
          <p:nvPr userDrawn="1"/>
        </p:nvCxnSpPr>
        <p:spPr>
          <a:xfrm flipH="1" flipV="1">
            <a:off x="983062" y="4196572"/>
            <a:ext cx="6613741" cy="517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Rett linje 93"/>
          <p:cNvCxnSpPr/>
          <p:nvPr userDrawn="1"/>
        </p:nvCxnSpPr>
        <p:spPr>
          <a:xfrm flipH="1">
            <a:off x="984303" y="4196571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Rett linje 96"/>
          <p:cNvCxnSpPr/>
          <p:nvPr userDrawn="1"/>
        </p:nvCxnSpPr>
        <p:spPr>
          <a:xfrm flipH="1">
            <a:off x="1691680" y="4197087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Rett linje 97"/>
          <p:cNvCxnSpPr/>
          <p:nvPr userDrawn="1"/>
        </p:nvCxnSpPr>
        <p:spPr>
          <a:xfrm flipH="1">
            <a:off x="2483768" y="4197087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Rett linje 98"/>
          <p:cNvCxnSpPr/>
          <p:nvPr userDrawn="1"/>
        </p:nvCxnSpPr>
        <p:spPr>
          <a:xfrm flipH="1">
            <a:off x="3203848" y="4197087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Rett linje 99"/>
          <p:cNvCxnSpPr/>
          <p:nvPr userDrawn="1"/>
        </p:nvCxnSpPr>
        <p:spPr>
          <a:xfrm flipH="1">
            <a:off x="3923932" y="4197087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Rett linje 100"/>
          <p:cNvCxnSpPr/>
          <p:nvPr userDrawn="1"/>
        </p:nvCxnSpPr>
        <p:spPr>
          <a:xfrm flipH="1">
            <a:off x="4644008" y="4197087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Rett linje 101"/>
          <p:cNvCxnSpPr/>
          <p:nvPr userDrawn="1"/>
        </p:nvCxnSpPr>
        <p:spPr>
          <a:xfrm flipH="1">
            <a:off x="5436096" y="4197087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Rett linje 102"/>
          <p:cNvCxnSpPr/>
          <p:nvPr userDrawn="1"/>
        </p:nvCxnSpPr>
        <p:spPr>
          <a:xfrm flipH="1">
            <a:off x="6156176" y="4197087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Rett linje 103"/>
          <p:cNvCxnSpPr/>
          <p:nvPr userDrawn="1"/>
        </p:nvCxnSpPr>
        <p:spPr>
          <a:xfrm flipH="1">
            <a:off x="6876260" y="4197087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Rett linje 104"/>
          <p:cNvCxnSpPr/>
          <p:nvPr userDrawn="1"/>
        </p:nvCxnSpPr>
        <p:spPr>
          <a:xfrm flipH="1">
            <a:off x="7596336" y="4197087"/>
            <a:ext cx="464" cy="8806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Rett linje 107"/>
          <p:cNvCxnSpPr/>
          <p:nvPr userDrawn="1"/>
        </p:nvCxnSpPr>
        <p:spPr>
          <a:xfrm flipH="1">
            <a:off x="1475656" y="2276872"/>
            <a:ext cx="6264696" cy="0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Rett linje 109"/>
          <p:cNvCxnSpPr/>
          <p:nvPr userDrawn="1"/>
        </p:nvCxnSpPr>
        <p:spPr>
          <a:xfrm>
            <a:off x="4572000" y="1967672"/>
            <a:ext cx="0" cy="288032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Rett linje 115"/>
          <p:cNvCxnSpPr/>
          <p:nvPr userDrawn="1"/>
        </p:nvCxnSpPr>
        <p:spPr>
          <a:xfrm>
            <a:off x="1487062" y="2276873"/>
            <a:ext cx="0" cy="151467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Rett linje 118"/>
          <p:cNvCxnSpPr/>
          <p:nvPr userDrawn="1"/>
        </p:nvCxnSpPr>
        <p:spPr>
          <a:xfrm>
            <a:off x="3563888" y="2276873"/>
            <a:ext cx="0" cy="151467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Rett linje 119"/>
          <p:cNvCxnSpPr/>
          <p:nvPr userDrawn="1"/>
        </p:nvCxnSpPr>
        <p:spPr>
          <a:xfrm>
            <a:off x="5652120" y="2276873"/>
            <a:ext cx="0" cy="151467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Rett linje 122"/>
          <p:cNvCxnSpPr/>
          <p:nvPr userDrawn="1"/>
        </p:nvCxnSpPr>
        <p:spPr>
          <a:xfrm>
            <a:off x="7728946" y="2276873"/>
            <a:ext cx="0" cy="151467"/>
          </a:xfrm>
          <a:prstGeom prst="line">
            <a:avLst/>
          </a:prstGeom>
          <a:ln>
            <a:solidFill>
              <a:srgbClr val="1442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523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F19AA-F8A1-49DA-9B11-43317A64E58F}" type="datetime1">
              <a:rPr lang="nb-NO" smtClean="0"/>
              <a:t>23.05.2018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62FCA-31AF-4CBB-B966-7BDE4E6B0F3B}" type="datetime1">
              <a:rPr lang="nb-NO" smtClean="0"/>
              <a:t>23.05.2018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44AA-62A7-4096-B7F7-F063DEF8C4EF}" type="datetime1">
              <a:rPr lang="nb-NO" smtClean="0"/>
              <a:t>23.05.2018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FFABA-F3F9-4570-BB07-91024F3A3980}" type="datetime1">
              <a:rPr lang="nb-NO" smtClean="0"/>
              <a:t>23.05.2018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1E85-9848-49B0-880E-BD36DB208B75}" type="datetime1">
              <a:rPr lang="nb-NO" smtClean="0"/>
              <a:t>23.05.2018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0325-6D18-4E29-9917-142931B7E988}" type="datetime1">
              <a:rPr lang="nb-NO" smtClean="0"/>
              <a:t>23.05.2018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BD65-BA39-4831-AAC2-F66502384B1F}" type="datetime1">
              <a:rPr lang="nb-NO" smtClean="0"/>
              <a:t>23.05.2018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8142-0A76-4370-AE9A-CC3FA5494F30}" type="datetime1">
              <a:rPr lang="nb-NO" smtClean="0"/>
              <a:t>23.05.2018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115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54B6E-81DF-460A-9A35-133B7FD06AF1}" type="datetime1">
              <a:rPr lang="nb-NO" smtClean="0"/>
              <a:t>23.05.2018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dirty="0" smtClean="0"/>
              <a:t>Volda kommune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1B629-6610-4FDF-9A62-609475074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5000"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427984" y="1052736"/>
            <a:ext cx="4320480" cy="1614041"/>
          </a:xfrm>
        </p:spPr>
        <p:txBody>
          <a:bodyPr>
            <a:normAutofit fontScale="90000"/>
          </a:bodyPr>
          <a:lstStyle/>
          <a:p>
            <a:r>
              <a:rPr lang="nb-NO" b="1" dirty="0" smtClean="0">
                <a:solidFill>
                  <a:schemeClr val="tx2"/>
                </a:solidFill>
              </a:rPr>
              <a:t>Arbeidet med </a:t>
            </a:r>
            <a:r>
              <a:rPr lang="nb-NO" b="1" dirty="0" err="1" smtClean="0">
                <a:solidFill>
                  <a:schemeClr val="tx2"/>
                </a:solidFill>
              </a:rPr>
              <a:t>einslege</a:t>
            </a:r>
            <a:r>
              <a:rPr lang="nb-NO" b="1" dirty="0" smtClean="0">
                <a:solidFill>
                  <a:schemeClr val="tx2"/>
                </a:solidFill>
              </a:rPr>
              <a:t> mindreårige </a:t>
            </a:r>
            <a:r>
              <a:rPr lang="nb-NO" b="1" dirty="0" err="1" smtClean="0">
                <a:solidFill>
                  <a:schemeClr val="tx2"/>
                </a:solidFill>
              </a:rPr>
              <a:t>flyktningar</a:t>
            </a:r>
            <a:endParaRPr lang="nn-NO" b="1" dirty="0">
              <a:solidFill>
                <a:schemeClr val="tx2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779912" y="4005064"/>
            <a:ext cx="5364088" cy="2088232"/>
          </a:xfrm>
        </p:spPr>
        <p:txBody>
          <a:bodyPr>
            <a:normAutofit/>
          </a:bodyPr>
          <a:lstStyle/>
          <a:p>
            <a:r>
              <a:rPr lang="nb-NO" sz="2800" b="1" dirty="0" smtClean="0">
                <a:solidFill>
                  <a:schemeClr val="accent1"/>
                </a:solidFill>
              </a:rPr>
              <a:t/>
            </a:r>
            <a:br>
              <a:rPr lang="nb-NO" sz="2800" b="1" dirty="0" smtClean="0">
                <a:solidFill>
                  <a:schemeClr val="accent1"/>
                </a:solidFill>
              </a:rPr>
            </a:br>
            <a:r>
              <a:rPr lang="nb-NO" sz="2800" b="1" dirty="0" smtClean="0">
                <a:solidFill>
                  <a:schemeClr val="accent1"/>
                </a:solidFill>
              </a:rPr>
              <a:t>Informasjon til TOK</a:t>
            </a:r>
            <a:br>
              <a:rPr lang="nb-NO" sz="2800" b="1" dirty="0" smtClean="0">
                <a:solidFill>
                  <a:schemeClr val="accent1"/>
                </a:solidFill>
              </a:rPr>
            </a:br>
            <a:r>
              <a:rPr lang="nb-NO" sz="2800" b="1" dirty="0" smtClean="0">
                <a:solidFill>
                  <a:schemeClr val="accent1"/>
                </a:solidFill>
              </a:rPr>
              <a:t>16. mai 2018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160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Dagens kvalifiseringsmodell</a:t>
            </a:r>
            <a:endParaRPr lang="nn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7302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301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nb-NO" dirty="0" err="1" smtClean="0"/>
              <a:t>Barnevernstenesta</a:t>
            </a:r>
            <a:endParaRPr lang="nn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23503"/>
              </p:ext>
            </p:extLst>
          </p:nvPr>
        </p:nvGraphicFramePr>
        <p:xfrm>
          <a:off x="467544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26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Dagens organisering av EM-teamet </a:t>
            </a:r>
            <a:endParaRPr lang="nn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7506912"/>
              </p:ext>
            </p:extLst>
          </p:nvPr>
        </p:nvGraphicFramePr>
        <p:xfrm>
          <a:off x="467544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44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36104"/>
          </a:xfrm>
        </p:spPr>
        <p:txBody>
          <a:bodyPr/>
          <a:lstStyle/>
          <a:p>
            <a:r>
              <a:rPr lang="nb-NO" dirty="0" err="1" smtClean="0"/>
              <a:t>Busetjingsutvikling</a:t>
            </a:r>
            <a:r>
              <a:rPr lang="nb-NO" dirty="0" smtClean="0"/>
              <a:t> i Volda</a:t>
            </a:r>
            <a:endParaRPr lang="nn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791600"/>
              </p:ext>
            </p:extLst>
          </p:nvPr>
        </p:nvGraphicFramePr>
        <p:xfrm>
          <a:off x="107502" y="1457400"/>
          <a:ext cx="9001002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00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00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9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31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130">
                  <a:extLst>
                    <a:ext uri="{9D8B030D-6E8A-4147-A177-3AD203B41FA5}">
                      <a16:colId xmlns:a16="http://schemas.microsoft.com/office/drawing/2014/main" val="2500763026"/>
                    </a:ext>
                  </a:extLst>
                </a:gridCol>
                <a:gridCol w="763130">
                  <a:extLst>
                    <a:ext uri="{9D8B030D-6E8A-4147-A177-3AD203B41FA5}">
                      <a16:colId xmlns:a16="http://schemas.microsoft.com/office/drawing/2014/main" val="1547304142"/>
                    </a:ext>
                  </a:extLst>
                </a:gridCol>
                <a:gridCol w="7905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n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dirty="0" smtClean="0"/>
                        <a:t>2010</a:t>
                      </a:r>
                      <a:endParaRPr lang="nn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dirty="0" smtClean="0"/>
                        <a:t>2011</a:t>
                      </a:r>
                      <a:endParaRPr lang="nn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dirty="0" smtClean="0"/>
                        <a:t>2012</a:t>
                      </a:r>
                      <a:endParaRPr lang="nn-NO" dirty="0" smtClean="0"/>
                    </a:p>
                    <a:p>
                      <a:pPr algn="ctr"/>
                      <a:endParaRPr lang="nn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dirty="0" smtClean="0"/>
                        <a:t>2013</a:t>
                      </a:r>
                      <a:endParaRPr lang="nn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dirty="0" smtClean="0"/>
                        <a:t>2014</a:t>
                      </a:r>
                      <a:endParaRPr lang="nn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dirty="0" smtClean="0"/>
                        <a:t>2015</a:t>
                      </a:r>
                      <a:endParaRPr lang="nn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endParaRPr lang="nn-NO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  <a:endParaRPr lang="nn-NO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endParaRPr lang="nn-NO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dirty="0" smtClean="0"/>
                        <a:t>SUM</a:t>
                      </a:r>
                      <a:endParaRPr lang="nn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b="1" dirty="0" smtClean="0"/>
                        <a:t>Tal</a:t>
                      </a:r>
                      <a:endParaRPr lang="nn-NO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smtClean="0"/>
                        <a:t>10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smtClean="0"/>
                        <a:t>6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smtClean="0"/>
                        <a:t>6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smtClean="0"/>
                        <a:t>5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smtClean="0"/>
                        <a:t>5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smtClean="0"/>
                        <a:t>8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b-NO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nn-NO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b-NO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nn-NO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b-NO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nn-NO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sz="1400" dirty="0" smtClean="0"/>
                        <a:t>49 </a:t>
                      </a:r>
                      <a:endParaRPr lang="nn-NO" sz="14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n-NO" sz="1200" b="1" dirty="0" smtClean="0"/>
                        <a:t>Land</a:t>
                      </a:r>
                      <a:endParaRPr lang="nn-NO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err="1" smtClean="0"/>
                        <a:t>Afgh</a:t>
                      </a:r>
                      <a:r>
                        <a:rPr lang="nb-NO" sz="1400" dirty="0" smtClean="0"/>
                        <a:t>.</a:t>
                      </a:r>
                    </a:p>
                    <a:p>
                      <a:pPr algn="ctr"/>
                      <a:r>
                        <a:rPr lang="nb-NO" sz="1400" dirty="0" smtClean="0"/>
                        <a:t>Somalia</a:t>
                      </a:r>
                    </a:p>
                    <a:p>
                      <a:pPr algn="ctr"/>
                      <a:r>
                        <a:rPr lang="nb-NO" sz="1400" dirty="0" smtClean="0"/>
                        <a:t>Eritrea</a:t>
                      </a:r>
                    </a:p>
                    <a:p>
                      <a:pPr algn="ctr"/>
                      <a:r>
                        <a:rPr lang="nb-NO" sz="1400" dirty="0" smtClean="0"/>
                        <a:t>Etiopia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err="1" smtClean="0"/>
                        <a:t>Afgh</a:t>
                      </a:r>
                      <a:r>
                        <a:rPr lang="nb-NO" sz="1400" dirty="0" smtClean="0"/>
                        <a:t>.</a:t>
                      </a:r>
                    </a:p>
                    <a:p>
                      <a:pPr algn="ctr"/>
                      <a:r>
                        <a:rPr lang="nb-NO" sz="1400" dirty="0" smtClean="0"/>
                        <a:t>Eritrea</a:t>
                      </a:r>
                    </a:p>
                    <a:p>
                      <a:pPr algn="ctr"/>
                      <a:r>
                        <a:rPr lang="nb-NO" sz="1400" dirty="0" smtClean="0"/>
                        <a:t>Somalia</a:t>
                      </a:r>
                    </a:p>
                    <a:p>
                      <a:pPr algn="ctr"/>
                      <a:r>
                        <a:rPr lang="nb-NO" sz="1400" dirty="0" smtClean="0"/>
                        <a:t>Zimbabwe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err="1" smtClean="0"/>
                        <a:t>Afgh</a:t>
                      </a:r>
                      <a:r>
                        <a:rPr lang="nb-NO" sz="1400" dirty="0" smtClean="0"/>
                        <a:t>.</a:t>
                      </a:r>
                    </a:p>
                    <a:p>
                      <a:pPr algn="ctr"/>
                      <a:r>
                        <a:rPr lang="nb-NO" sz="1400" dirty="0" smtClean="0"/>
                        <a:t>Somalia</a:t>
                      </a:r>
                    </a:p>
                    <a:p>
                      <a:pPr algn="ctr"/>
                      <a:r>
                        <a:rPr lang="nb-NO" sz="1400" dirty="0" smtClean="0"/>
                        <a:t>Kongo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err="1" smtClean="0"/>
                        <a:t>Afgh</a:t>
                      </a:r>
                      <a:r>
                        <a:rPr lang="nb-NO" sz="1400" dirty="0" smtClean="0"/>
                        <a:t>.</a:t>
                      </a:r>
                    </a:p>
                    <a:p>
                      <a:pPr algn="ctr"/>
                      <a:r>
                        <a:rPr lang="nb-NO" sz="1400" dirty="0" smtClean="0"/>
                        <a:t>Somalia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err="1" smtClean="0"/>
                        <a:t>Afgh</a:t>
                      </a:r>
                      <a:r>
                        <a:rPr lang="nb-NO" sz="1400" dirty="0" smtClean="0"/>
                        <a:t>.</a:t>
                      </a:r>
                    </a:p>
                    <a:p>
                      <a:pPr algn="ctr"/>
                      <a:r>
                        <a:rPr lang="nb-NO" sz="1400" dirty="0" err="1" smtClean="0"/>
                        <a:t>Somaila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err="1" smtClean="0"/>
                        <a:t>Afgh</a:t>
                      </a:r>
                      <a:r>
                        <a:rPr lang="nb-NO" sz="1400" dirty="0" smtClean="0"/>
                        <a:t>.</a:t>
                      </a:r>
                    </a:p>
                    <a:p>
                      <a:pPr algn="ctr"/>
                      <a:r>
                        <a:rPr lang="nb-NO" sz="1400" dirty="0" smtClean="0"/>
                        <a:t>Eritrea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err="1" smtClean="0"/>
                        <a:t>Afgh</a:t>
                      </a:r>
                      <a:r>
                        <a:rPr lang="nb-NO" sz="1400" dirty="0" smtClean="0"/>
                        <a:t>.</a:t>
                      </a:r>
                    </a:p>
                    <a:p>
                      <a:pPr algn="ctr"/>
                      <a:r>
                        <a:rPr lang="nb-NO" sz="1400" dirty="0" smtClean="0"/>
                        <a:t>Eritrea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err="1" smtClean="0"/>
                        <a:t>Afgh</a:t>
                      </a:r>
                      <a:r>
                        <a:rPr lang="nb-NO" sz="1400" dirty="0" smtClean="0"/>
                        <a:t>.</a:t>
                      </a:r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err="1" smtClean="0"/>
                        <a:t>Afgh</a:t>
                      </a:r>
                      <a:r>
                        <a:rPr lang="nb-NO" sz="1400" dirty="0" smtClean="0"/>
                        <a:t>.</a:t>
                      </a:r>
                    </a:p>
                    <a:p>
                      <a:pPr algn="ctr"/>
                      <a:r>
                        <a:rPr lang="nb-NO" sz="1400" dirty="0" smtClean="0"/>
                        <a:t>Eritrea</a:t>
                      </a:r>
                      <a:endParaRPr lang="nn-NO" sz="1400" dirty="0" smtClean="0"/>
                    </a:p>
                    <a:p>
                      <a:pPr algn="ctr"/>
                      <a:endParaRPr lang="nn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n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kstSylinder 2"/>
          <p:cNvSpPr txBox="1"/>
          <p:nvPr/>
        </p:nvSpPr>
        <p:spPr>
          <a:xfrm>
            <a:off x="251520" y="3689648"/>
            <a:ext cx="8892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nb-NO" dirty="0" smtClean="0"/>
              <a:t>  Volda har busett 2 EM i 2018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379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Kven er </a:t>
            </a:r>
            <a:r>
              <a:rPr lang="nb-NO" dirty="0" err="1" smtClean="0"/>
              <a:t>ungdommane</a:t>
            </a:r>
            <a:r>
              <a:rPr lang="nb-NO" dirty="0" smtClean="0"/>
              <a:t>?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nb-NO" dirty="0" smtClean="0"/>
          </a:p>
          <a:p>
            <a:r>
              <a:rPr lang="nb-NO" dirty="0" smtClean="0"/>
              <a:t>Ungdom 15-17 år, </a:t>
            </a:r>
            <a:r>
              <a:rPr lang="nb-NO" dirty="0" err="1" smtClean="0"/>
              <a:t>hovudsakleg</a:t>
            </a:r>
            <a:r>
              <a:rPr lang="nb-NO" dirty="0" smtClean="0"/>
              <a:t> </a:t>
            </a:r>
            <a:r>
              <a:rPr lang="nb-NO" dirty="0" err="1" smtClean="0"/>
              <a:t>frå</a:t>
            </a:r>
            <a:r>
              <a:rPr lang="nb-NO" dirty="0" smtClean="0"/>
              <a:t> Afghanistan, Eritrea og Somalia</a:t>
            </a:r>
          </a:p>
          <a:p>
            <a:r>
              <a:rPr lang="nb-NO" dirty="0" smtClean="0"/>
              <a:t>Ulik oppvekst og familiebakgrunn</a:t>
            </a:r>
          </a:p>
          <a:p>
            <a:r>
              <a:rPr lang="nb-NO" dirty="0" err="1" smtClean="0"/>
              <a:t>Ungdommane</a:t>
            </a:r>
            <a:r>
              <a:rPr lang="nb-NO" dirty="0" smtClean="0"/>
              <a:t> har </a:t>
            </a:r>
            <a:r>
              <a:rPr lang="nb-NO" dirty="0" err="1" smtClean="0"/>
              <a:t>vore</a:t>
            </a:r>
            <a:r>
              <a:rPr lang="nb-NO" dirty="0" smtClean="0"/>
              <a:t> gjennom ei flukt. Effekten av flukt viser seg </a:t>
            </a:r>
            <a:r>
              <a:rPr lang="nb-NO" dirty="0" err="1" smtClean="0"/>
              <a:t>t.d</a:t>
            </a:r>
            <a:r>
              <a:rPr lang="nb-NO" dirty="0" smtClean="0"/>
              <a:t> i </a:t>
            </a:r>
            <a:r>
              <a:rPr lang="nb-NO" dirty="0" err="1" smtClean="0"/>
              <a:t>åtferd</a:t>
            </a:r>
            <a:r>
              <a:rPr lang="nb-NO" dirty="0" smtClean="0"/>
              <a:t>, evne til sosialisering, oppmøte på skule og evne til å lære.</a:t>
            </a:r>
          </a:p>
          <a:p>
            <a:endParaRPr lang="nb-NO" dirty="0" smtClean="0"/>
          </a:p>
          <a:p>
            <a:r>
              <a:rPr lang="nb-NO" dirty="0" smtClean="0"/>
              <a:t>Alle har vedtak etter Lov om </a:t>
            </a:r>
            <a:r>
              <a:rPr lang="nb-NO" dirty="0" err="1" smtClean="0"/>
              <a:t>barnevernstenester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smtClean="0"/>
              <a:t>Personalet </a:t>
            </a:r>
            <a:r>
              <a:rPr lang="nb-NO" dirty="0" err="1" smtClean="0"/>
              <a:t>nyttar</a:t>
            </a:r>
            <a:r>
              <a:rPr lang="nb-NO" dirty="0" smtClean="0"/>
              <a:t> traumebevisst omsorg (TBO) som forståingsmodell for det miljøterapeutiske arbeidet med </a:t>
            </a:r>
            <a:r>
              <a:rPr lang="nb-NO" dirty="0" err="1" smtClean="0"/>
              <a:t>ungdomane</a:t>
            </a:r>
            <a:r>
              <a:rPr lang="nb-NO" dirty="0" smtClean="0"/>
              <a:t>.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arbeidar</a:t>
            </a:r>
            <a:r>
              <a:rPr lang="nb-NO" dirty="0" smtClean="0"/>
              <a:t> terapeutisk ut frå </a:t>
            </a:r>
            <a:r>
              <a:rPr lang="nb-NO" dirty="0" err="1" smtClean="0"/>
              <a:t>eit</a:t>
            </a:r>
            <a:r>
              <a:rPr lang="nb-NO" dirty="0" smtClean="0"/>
              <a:t> tilknytings- og traumeteoretisk perspektiv. Behandling gjennom emosjonsregulering og </a:t>
            </a:r>
            <a:r>
              <a:rPr lang="nb-NO" dirty="0" err="1" smtClean="0"/>
              <a:t>relasjonar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r>
              <a:rPr lang="nb-NO" dirty="0" smtClean="0"/>
              <a:t>Tett samarbeid om traumebehandling av </a:t>
            </a:r>
            <a:r>
              <a:rPr lang="nb-NO" dirty="0" err="1" smtClean="0"/>
              <a:t>einskildungdomar</a:t>
            </a:r>
            <a:r>
              <a:rPr lang="nb-NO" dirty="0" smtClean="0"/>
              <a:t> med BUP/DPS.</a:t>
            </a:r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068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nb-NO" dirty="0" smtClean="0"/>
              <a:t>Forts. kven er </a:t>
            </a:r>
            <a:r>
              <a:rPr lang="nb-NO" dirty="0" err="1" smtClean="0"/>
              <a:t>ungdomane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51520" y="1052737"/>
            <a:ext cx="8640960" cy="4896544"/>
          </a:xfrm>
        </p:spPr>
        <p:txBody>
          <a:bodyPr>
            <a:normAutofit fontScale="70000" lnSpcReduction="20000"/>
          </a:bodyPr>
          <a:lstStyle/>
          <a:p>
            <a:r>
              <a:rPr lang="nb-NO" dirty="0" smtClean="0"/>
              <a:t>Folkehelseinstituttet: </a:t>
            </a:r>
          </a:p>
          <a:p>
            <a:pPr lvl="1"/>
            <a:r>
              <a:rPr lang="nb-NO" dirty="0" smtClean="0"/>
              <a:t>76% opplevd krig på nært hald, 61% har PTSD</a:t>
            </a:r>
          </a:p>
          <a:p>
            <a:pPr lvl="1"/>
            <a:r>
              <a:rPr lang="nb-NO" dirty="0" smtClean="0"/>
              <a:t>52% </a:t>
            </a:r>
            <a:r>
              <a:rPr lang="nb-NO" dirty="0" err="1" smtClean="0"/>
              <a:t>gutar</a:t>
            </a:r>
            <a:r>
              <a:rPr lang="nb-NO" dirty="0" smtClean="0"/>
              <a:t> og 60%  jenter har depresjonssymptom</a:t>
            </a:r>
          </a:p>
          <a:p>
            <a:pPr lvl="1"/>
            <a:r>
              <a:rPr lang="nb-NO" dirty="0" smtClean="0"/>
              <a:t>39% opplever at </a:t>
            </a:r>
            <a:r>
              <a:rPr lang="nb-NO" dirty="0" err="1" smtClean="0"/>
              <a:t>dei</a:t>
            </a:r>
            <a:r>
              <a:rPr lang="nb-NO" dirty="0" smtClean="0"/>
              <a:t> er </a:t>
            </a:r>
            <a:r>
              <a:rPr lang="nb-NO" dirty="0" err="1" smtClean="0"/>
              <a:t>einsame</a:t>
            </a:r>
            <a:r>
              <a:rPr lang="nb-NO" dirty="0" smtClean="0"/>
              <a:t> til ei kvar tid</a:t>
            </a:r>
          </a:p>
          <a:p>
            <a:pPr lvl="1"/>
            <a:r>
              <a:rPr lang="nb-NO" dirty="0" err="1" smtClean="0"/>
              <a:t>Ungdomane</a:t>
            </a:r>
            <a:r>
              <a:rPr lang="nb-NO" dirty="0" smtClean="0"/>
              <a:t> sine </a:t>
            </a:r>
            <a:r>
              <a:rPr lang="nb-NO" dirty="0" err="1" smtClean="0"/>
              <a:t>ynskjer</a:t>
            </a:r>
            <a:r>
              <a:rPr lang="nb-NO" dirty="0" smtClean="0"/>
              <a:t>: tett </a:t>
            </a:r>
            <a:r>
              <a:rPr lang="nb-NO" dirty="0" err="1" smtClean="0"/>
              <a:t>vaksenkontakt</a:t>
            </a:r>
            <a:r>
              <a:rPr lang="nb-NO" dirty="0" smtClean="0"/>
              <a:t>, </a:t>
            </a:r>
            <a:r>
              <a:rPr lang="nb-NO" dirty="0" err="1" smtClean="0"/>
              <a:t>muligheiter</a:t>
            </a:r>
            <a:r>
              <a:rPr lang="nb-NO" dirty="0" smtClean="0"/>
              <a:t> for skule og arbeid. Bli behandla som andre </a:t>
            </a:r>
            <a:r>
              <a:rPr lang="nb-NO" dirty="0" err="1" smtClean="0"/>
              <a:t>ungdomar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r>
              <a:rPr lang="nb-NO" dirty="0" smtClean="0"/>
              <a:t>Forsking (Eide) viser at </a:t>
            </a:r>
            <a:r>
              <a:rPr lang="nb-NO" dirty="0" err="1" smtClean="0"/>
              <a:t>dei</a:t>
            </a:r>
            <a:r>
              <a:rPr lang="nb-NO" dirty="0" smtClean="0"/>
              <a:t> som </a:t>
            </a:r>
            <a:r>
              <a:rPr lang="nb-NO" dirty="0" err="1" smtClean="0"/>
              <a:t>ikkje</a:t>
            </a:r>
            <a:r>
              <a:rPr lang="nb-NO" dirty="0" smtClean="0"/>
              <a:t> får </a:t>
            </a:r>
            <a:r>
              <a:rPr lang="nb-NO" dirty="0" err="1" smtClean="0"/>
              <a:t>kontinuerleg</a:t>
            </a:r>
            <a:r>
              <a:rPr lang="nb-NO" dirty="0" smtClean="0"/>
              <a:t> oppfølging i </a:t>
            </a:r>
            <a:r>
              <a:rPr lang="nb-NO" dirty="0" err="1" smtClean="0"/>
              <a:t>tidleg</a:t>
            </a:r>
            <a:r>
              <a:rPr lang="nb-NO" dirty="0" smtClean="0"/>
              <a:t> fase av </a:t>
            </a:r>
            <a:r>
              <a:rPr lang="nb-NO" dirty="0" err="1" smtClean="0"/>
              <a:t>busetjinga</a:t>
            </a:r>
            <a:r>
              <a:rPr lang="nb-NO" dirty="0" smtClean="0"/>
              <a:t>, får større </a:t>
            </a:r>
            <a:r>
              <a:rPr lang="nb-NO" dirty="0" err="1" smtClean="0"/>
              <a:t>utfordringar</a:t>
            </a:r>
            <a:r>
              <a:rPr lang="nb-NO" dirty="0" smtClean="0"/>
              <a:t> på sikt.</a:t>
            </a:r>
          </a:p>
          <a:p>
            <a:pPr>
              <a:buNone/>
            </a:pPr>
            <a:r>
              <a:rPr lang="nb-NO" dirty="0" smtClean="0"/>
              <a:t>	</a:t>
            </a:r>
          </a:p>
          <a:p>
            <a:r>
              <a:rPr lang="nb-NO" dirty="0" err="1" smtClean="0"/>
              <a:t>Erfaringar</a:t>
            </a:r>
            <a:r>
              <a:rPr lang="nb-NO" dirty="0" smtClean="0"/>
              <a:t> og forsking er bakgrunn for heildøgns bufellesskap, der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nyttar</a:t>
            </a:r>
            <a:r>
              <a:rPr lang="nb-NO" dirty="0" smtClean="0"/>
              <a:t> </a:t>
            </a:r>
            <a:r>
              <a:rPr lang="nb-NO" dirty="0" err="1" smtClean="0"/>
              <a:t>relasjonar</a:t>
            </a:r>
            <a:r>
              <a:rPr lang="nb-NO" dirty="0" smtClean="0"/>
              <a:t> for å hele relasjonsskader. </a:t>
            </a:r>
            <a:r>
              <a:rPr lang="nb-NO" dirty="0" err="1" smtClean="0"/>
              <a:t>Ein</a:t>
            </a:r>
            <a:r>
              <a:rPr lang="nb-NO" dirty="0" smtClean="0"/>
              <a:t> har også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err="1" smtClean="0"/>
              <a:t>oppdragarperspektiv</a:t>
            </a:r>
            <a:r>
              <a:rPr lang="nb-NO" dirty="0" smtClean="0"/>
              <a:t> i arbeidet:</a:t>
            </a:r>
          </a:p>
          <a:p>
            <a:pPr lvl="1"/>
            <a:r>
              <a:rPr lang="nb-NO" dirty="0" err="1" smtClean="0"/>
              <a:t>Omsorgspersonane</a:t>
            </a:r>
            <a:r>
              <a:rPr lang="nb-NO" dirty="0" smtClean="0"/>
              <a:t> </a:t>
            </a:r>
            <a:r>
              <a:rPr lang="nb-NO" dirty="0" err="1" smtClean="0"/>
              <a:t>set</a:t>
            </a:r>
            <a:r>
              <a:rPr lang="nb-NO" dirty="0" smtClean="0"/>
              <a:t> grenser og </a:t>
            </a:r>
            <a:r>
              <a:rPr lang="nb-NO" dirty="0" err="1" smtClean="0"/>
              <a:t>regulerar</a:t>
            </a:r>
            <a:r>
              <a:rPr lang="nb-NO" dirty="0" smtClean="0"/>
              <a:t> </a:t>
            </a:r>
            <a:r>
              <a:rPr lang="nb-NO" dirty="0" err="1" smtClean="0"/>
              <a:t>ungdomane</a:t>
            </a:r>
            <a:r>
              <a:rPr lang="nb-NO" dirty="0" smtClean="0"/>
              <a:t> </a:t>
            </a:r>
            <a:r>
              <a:rPr lang="nb-NO" dirty="0" err="1" smtClean="0"/>
              <a:t>ift</a:t>
            </a:r>
            <a:r>
              <a:rPr lang="nb-NO" dirty="0" smtClean="0"/>
              <a:t> normer og </a:t>
            </a:r>
            <a:r>
              <a:rPr lang="nb-NO" dirty="0" err="1" smtClean="0"/>
              <a:t>forventningar</a:t>
            </a:r>
            <a:r>
              <a:rPr lang="nb-NO" dirty="0" smtClean="0"/>
              <a:t> i samfunnet</a:t>
            </a:r>
          </a:p>
          <a:p>
            <a:pPr marL="0" indent="0">
              <a:buNone/>
            </a:pPr>
            <a:endParaRPr lang="nb-NO" dirty="0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061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Smiebakken bufellesskap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lnSpcReduction="10000"/>
          </a:bodyPr>
          <a:lstStyle/>
          <a:p>
            <a:r>
              <a:rPr lang="nb-NO" dirty="0"/>
              <a:t>3</a:t>
            </a:r>
            <a:r>
              <a:rPr lang="nb-NO" dirty="0" smtClean="0"/>
              <a:t> </a:t>
            </a:r>
            <a:r>
              <a:rPr lang="nb-NO" dirty="0" err="1" smtClean="0"/>
              <a:t>leiligheiter</a:t>
            </a:r>
            <a:r>
              <a:rPr lang="nb-NO" dirty="0" smtClean="0"/>
              <a:t> i firemannsbustad i Volda</a:t>
            </a:r>
          </a:p>
          <a:p>
            <a:r>
              <a:rPr lang="nb-NO" dirty="0"/>
              <a:t>8</a:t>
            </a:r>
            <a:r>
              <a:rPr lang="nb-NO" dirty="0" smtClean="0"/>
              <a:t> </a:t>
            </a:r>
            <a:r>
              <a:rPr lang="nb-NO" dirty="0" err="1" smtClean="0"/>
              <a:t>ungdomar</a:t>
            </a:r>
            <a:r>
              <a:rPr lang="nb-NO" dirty="0" smtClean="0"/>
              <a:t> (4+4+personalbase)</a:t>
            </a:r>
          </a:p>
          <a:p>
            <a:r>
              <a:rPr lang="nb-NO" dirty="0" smtClean="0"/>
              <a:t>13 tilsette fordelt på:</a:t>
            </a:r>
          </a:p>
          <a:p>
            <a:pPr lvl="1"/>
            <a:r>
              <a:rPr lang="nb-NO" dirty="0"/>
              <a:t>1 årsverk </a:t>
            </a:r>
            <a:r>
              <a:rPr lang="nb-NO" dirty="0" err="1"/>
              <a:t>bustadleiar</a:t>
            </a:r>
            <a:endParaRPr lang="nb-NO" dirty="0"/>
          </a:p>
          <a:p>
            <a:pPr lvl="1"/>
            <a:r>
              <a:rPr lang="nb-NO" dirty="0" smtClean="0"/>
              <a:t>6,6 årsverk miljøterapeut</a:t>
            </a:r>
          </a:p>
          <a:p>
            <a:pPr lvl="1"/>
            <a:r>
              <a:rPr lang="nb-NO" dirty="0" smtClean="0"/>
              <a:t>2,05 årsverk </a:t>
            </a:r>
            <a:r>
              <a:rPr lang="nb-NO" dirty="0" err="1" smtClean="0"/>
              <a:t>miljøarbeidar</a:t>
            </a:r>
            <a:endParaRPr lang="nb-NO" dirty="0" smtClean="0"/>
          </a:p>
          <a:p>
            <a:r>
              <a:rPr lang="nb-NO" dirty="0" err="1" smtClean="0"/>
              <a:t>Medlevar</a:t>
            </a:r>
            <a:r>
              <a:rPr lang="nb-NO" dirty="0" smtClean="0"/>
              <a:t> med støtteturnus.</a:t>
            </a:r>
          </a:p>
          <a:p>
            <a:r>
              <a:rPr lang="nb-NO" dirty="0" smtClean="0"/>
              <a:t>Status i dag: 8 </a:t>
            </a:r>
            <a:r>
              <a:rPr lang="nb-NO" dirty="0" err="1" smtClean="0"/>
              <a:t>ungdomar</a:t>
            </a:r>
            <a:r>
              <a:rPr lang="nb-NO" dirty="0" smtClean="0"/>
              <a:t> knytt til huset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287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nb-NO" dirty="0" smtClean="0"/>
              <a:t>Oppfølgingstenesta</a:t>
            </a:r>
            <a:endParaRPr lang="nn-NO" sz="36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4608512"/>
          </a:xfrm>
        </p:spPr>
        <p:txBody>
          <a:bodyPr>
            <a:normAutofit fontScale="70000" lnSpcReduction="20000"/>
          </a:bodyPr>
          <a:lstStyle/>
          <a:p>
            <a:r>
              <a:rPr lang="nb-NO" dirty="0" smtClean="0"/>
              <a:t>Interkommunal for Ørsta og Volda (</a:t>
            </a:r>
            <a:r>
              <a:rPr lang="nb-NO" dirty="0" err="1" smtClean="0"/>
              <a:t>frå</a:t>
            </a:r>
            <a:r>
              <a:rPr lang="nb-NO" dirty="0" smtClean="0"/>
              <a:t> 1.10.2015)</a:t>
            </a:r>
          </a:p>
          <a:p>
            <a:r>
              <a:rPr lang="nb-NO" dirty="0" smtClean="0"/>
              <a:t>Personalbase lokalisert i Smilebakken bufellesskap</a:t>
            </a:r>
          </a:p>
          <a:p>
            <a:endParaRPr lang="nb-NO" dirty="0" smtClean="0"/>
          </a:p>
          <a:p>
            <a:r>
              <a:rPr lang="nb-NO" dirty="0" smtClean="0"/>
              <a:t>Status i dag: 23 EM i Volda (12) og Ørsta (11) får oppfølging </a:t>
            </a:r>
          </a:p>
          <a:p>
            <a:r>
              <a:rPr lang="nb-NO" dirty="0" err="1" smtClean="0"/>
              <a:t>Tenesta</a:t>
            </a:r>
            <a:r>
              <a:rPr lang="nb-NO" dirty="0" smtClean="0"/>
              <a:t> er dimensjonert for opp til 20 </a:t>
            </a:r>
            <a:r>
              <a:rPr lang="nb-NO" dirty="0" err="1" smtClean="0"/>
              <a:t>ungdommar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smtClean="0"/>
              <a:t>5 faste tilsette pr. i dag:</a:t>
            </a:r>
          </a:p>
          <a:p>
            <a:pPr lvl="1"/>
            <a:r>
              <a:rPr lang="nb-NO" sz="2900" dirty="0" smtClean="0"/>
              <a:t>1 </a:t>
            </a:r>
            <a:r>
              <a:rPr lang="nb-NO" sz="2900" dirty="0" err="1" smtClean="0"/>
              <a:t>leiar</a:t>
            </a:r>
            <a:endParaRPr lang="nb-NO" sz="2900" dirty="0" smtClean="0"/>
          </a:p>
          <a:p>
            <a:pPr lvl="1"/>
            <a:r>
              <a:rPr lang="nb-NO" sz="2900" dirty="0" smtClean="0"/>
              <a:t>4 </a:t>
            </a:r>
            <a:r>
              <a:rPr lang="nb-NO" sz="2900" dirty="0" err="1" smtClean="0"/>
              <a:t>miljøterapeutar</a:t>
            </a:r>
            <a:r>
              <a:rPr lang="nb-NO" sz="2900" dirty="0" smtClean="0"/>
              <a:t> i </a:t>
            </a:r>
            <a:r>
              <a:rPr lang="nb-NO" sz="2900" dirty="0" err="1" smtClean="0"/>
              <a:t>medlevarturnus</a:t>
            </a:r>
            <a:endParaRPr lang="nb-NO" sz="2900" dirty="0" smtClean="0"/>
          </a:p>
          <a:p>
            <a:r>
              <a:rPr lang="nb-NO" dirty="0" err="1" smtClean="0"/>
              <a:t>Ein</a:t>
            </a:r>
            <a:r>
              <a:rPr lang="nb-NO" dirty="0" smtClean="0"/>
              <a:t> del </a:t>
            </a:r>
            <a:r>
              <a:rPr lang="nb-NO" dirty="0" err="1" smtClean="0"/>
              <a:t>vakansar</a:t>
            </a:r>
            <a:r>
              <a:rPr lang="nb-NO" dirty="0" smtClean="0"/>
              <a:t>:</a:t>
            </a:r>
          </a:p>
          <a:p>
            <a:pPr lvl="1"/>
            <a:r>
              <a:rPr lang="nb-NO" dirty="0" smtClean="0"/>
              <a:t>3 </a:t>
            </a:r>
            <a:r>
              <a:rPr lang="nb-NO" dirty="0" err="1" smtClean="0"/>
              <a:t>miljøterapeutar</a:t>
            </a:r>
            <a:r>
              <a:rPr lang="nb-NO" dirty="0" smtClean="0"/>
              <a:t>/-</a:t>
            </a:r>
            <a:r>
              <a:rPr lang="nb-NO" dirty="0" err="1" smtClean="0"/>
              <a:t>arbeidarar</a:t>
            </a:r>
            <a:r>
              <a:rPr lang="nb-NO" dirty="0" smtClean="0"/>
              <a:t> på </a:t>
            </a:r>
            <a:r>
              <a:rPr lang="nb-NO" dirty="0" err="1" smtClean="0"/>
              <a:t>innleige</a:t>
            </a:r>
            <a:r>
              <a:rPr lang="nb-NO" dirty="0" smtClean="0"/>
              <a:t> </a:t>
            </a:r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 smtClean="0"/>
              <a:t>Kan følgje opp ungdom som </a:t>
            </a:r>
            <a:r>
              <a:rPr lang="nb-NO" dirty="0" err="1" smtClean="0"/>
              <a:t>tilhøyrer</a:t>
            </a:r>
            <a:r>
              <a:rPr lang="nb-NO" dirty="0" smtClean="0"/>
              <a:t> øvrig barnevern ved ledig kapasitet, som må dekke </a:t>
            </a:r>
            <a:r>
              <a:rPr lang="nb-NO" dirty="0" err="1" smtClean="0"/>
              <a:t>lønskostnadar</a:t>
            </a:r>
            <a:r>
              <a:rPr lang="nb-NO" dirty="0" smtClean="0"/>
              <a:t> til dette.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199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Korleis</a:t>
            </a:r>
            <a:r>
              <a:rPr lang="nb-NO" dirty="0" smtClean="0"/>
              <a:t> går det med </a:t>
            </a:r>
            <a:r>
              <a:rPr lang="nb-NO" dirty="0" err="1" smtClean="0"/>
              <a:t>ungdommane</a:t>
            </a:r>
            <a:r>
              <a:rPr lang="nb-NO" dirty="0" smtClean="0"/>
              <a:t>?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/>
              <a:t>Dei fleste er i </a:t>
            </a:r>
            <a:r>
              <a:rPr lang="nb-NO" dirty="0" err="1" smtClean="0"/>
              <a:t>eit</a:t>
            </a:r>
            <a:r>
              <a:rPr lang="nb-NO" dirty="0" smtClean="0"/>
              <a:t> utdanningsløp eller i arbeid</a:t>
            </a:r>
          </a:p>
          <a:p>
            <a:r>
              <a:rPr lang="nb-NO" dirty="0" err="1" smtClean="0"/>
              <a:t>Dei</a:t>
            </a:r>
            <a:r>
              <a:rPr lang="nb-NO" dirty="0" smtClean="0"/>
              <a:t> fleste </a:t>
            </a:r>
            <a:r>
              <a:rPr lang="nb-NO" dirty="0" err="1" smtClean="0"/>
              <a:t>leiger</a:t>
            </a:r>
            <a:r>
              <a:rPr lang="nb-NO" dirty="0" smtClean="0"/>
              <a:t> hybel på den privat </a:t>
            </a:r>
            <a:r>
              <a:rPr lang="nb-NO" dirty="0" err="1" smtClean="0"/>
              <a:t>bustadmarknaden</a:t>
            </a:r>
            <a:r>
              <a:rPr lang="nb-NO" dirty="0" smtClean="0"/>
              <a:t> </a:t>
            </a:r>
          </a:p>
          <a:p>
            <a:r>
              <a:rPr lang="nb-NO" dirty="0" smtClean="0"/>
              <a:t>Dei fleste har etter avslutning av barnevernstiltaket i liten grad behov for oppfølging frå andre </a:t>
            </a:r>
            <a:r>
              <a:rPr lang="nb-NO" dirty="0" err="1" smtClean="0"/>
              <a:t>førstelinetenester</a:t>
            </a:r>
            <a:r>
              <a:rPr lang="nb-NO" dirty="0" smtClean="0"/>
              <a:t> som NAV, rus- og psykisk </a:t>
            </a:r>
            <a:r>
              <a:rPr lang="nb-NO" dirty="0" err="1" smtClean="0"/>
              <a:t>helseteneste</a:t>
            </a:r>
            <a:r>
              <a:rPr lang="nb-NO" dirty="0" smtClean="0"/>
              <a:t> etc.</a:t>
            </a:r>
          </a:p>
          <a:p>
            <a:r>
              <a:rPr lang="nb-NO" dirty="0" err="1" smtClean="0"/>
              <a:t>Ein</a:t>
            </a:r>
            <a:r>
              <a:rPr lang="nb-NO" dirty="0" smtClean="0"/>
              <a:t> jobbar med å integrere </a:t>
            </a:r>
            <a:r>
              <a:rPr lang="nb-NO" dirty="0" err="1" smtClean="0"/>
              <a:t>ungdommane</a:t>
            </a:r>
            <a:r>
              <a:rPr lang="nb-NO" dirty="0" smtClean="0"/>
              <a:t> i lokalsamfunnet gjennom deltaking i </a:t>
            </a:r>
            <a:r>
              <a:rPr lang="nb-NO" dirty="0" err="1" smtClean="0"/>
              <a:t>fritidsaktivitetar</a:t>
            </a:r>
            <a:r>
              <a:rPr lang="nb-NO" dirty="0" smtClean="0"/>
              <a:t>, arbeidspraksis og i ulike lokale prosjekt</a:t>
            </a:r>
          </a:p>
          <a:p>
            <a:pPr marL="0" indent="0">
              <a:buNone/>
            </a:pPr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B629-6610-4FDF-9A62-609475074C04}" type="slidenum">
              <a:rPr lang="nb-NO" smtClean="0"/>
              <a:pPr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050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siel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403</TotalTime>
  <Words>548</Words>
  <Application>Microsoft Office PowerPoint</Application>
  <PresentationFormat>Skjermfremvisning (4:3)</PresentationFormat>
  <Paragraphs>150</Paragraphs>
  <Slides>10</Slides>
  <Notes>6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Tema1</vt:lpstr>
      <vt:lpstr>Arbeidet med einslege mindreårige flyktningar</vt:lpstr>
      <vt:lpstr>Barnevernstenesta</vt:lpstr>
      <vt:lpstr>Dagens organisering av EM-teamet </vt:lpstr>
      <vt:lpstr>Busetjingsutvikling i Volda</vt:lpstr>
      <vt:lpstr>Kven er ungdommane?</vt:lpstr>
      <vt:lpstr>Forts. kven er ungdomane</vt:lpstr>
      <vt:lpstr> Smiebakken bufellesskap</vt:lpstr>
      <vt:lpstr>Oppfølgingstenesta</vt:lpstr>
      <vt:lpstr>Korleis går det med ungdommane?</vt:lpstr>
      <vt:lpstr>Dagens kvalifiseringsmodell</vt:lpstr>
    </vt:vector>
  </TitlesOfParts>
  <Company>Volda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Arbeidet med einslege mindreårige flyktningar</dc:title>
  <dc:creator>ninakva</dc:creator>
  <cp:lastModifiedBy>Bente Kristin Krøvel</cp:lastModifiedBy>
  <cp:revision>90</cp:revision>
  <dcterms:created xsi:type="dcterms:W3CDTF">2016-06-20T18:05:34Z</dcterms:created>
  <dcterms:modified xsi:type="dcterms:W3CDTF">2018-05-23T06:11:30Z</dcterms:modified>
</cp:coreProperties>
</file>