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4" r:id="rId5"/>
    <p:sldId id="261" r:id="rId6"/>
    <p:sldId id="263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01AA4-3F79-455D-A8F9-AD1528F8B8EB}" type="datetimeFigureOut">
              <a:rPr lang="nb-NO" smtClean="0"/>
              <a:pPr/>
              <a:t>07.12.2017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46EE5-10B7-4F48-B324-F950213EDC32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Opplevingskort og utstyrssentral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err="1" smtClean="0"/>
              <a:t>Tenesteutval</a:t>
            </a:r>
            <a:r>
              <a:rPr lang="nb-NO" dirty="0" smtClean="0"/>
              <a:t> oppvekst og kultur</a:t>
            </a:r>
          </a:p>
          <a:p>
            <a:r>
              <a:rPr lang="nb-NO" dirty="0" smtClean="0"/>
              <a:t>5. desember 2017</a:t>
            </a:r>
            <a:endParaRPr lang="nb-N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Hurtigregistrering av </a:t>
            </a:r>
            <a:r>
              <a:rPr lang="nb-NO" dirty="0" err="1" smtClean="0"/>
              <a:t>kva</a:t>
            </a:r>
            <a:r>
              <a:rPr lang="nb-NO" dirty="0" smtClean="0"/>
              <a:t> </a:t>
            </a:r>
            <a:r>
              <a:rPr lang="nb-NO" dirty="0" err="1" smtClean="0"/>
              <a:t>me</a:t>
            </a:r>
            <a:r>
              <a:rPr lang="nb-NO" dirty="0" smtClean="0"/>
              <a:t> har i Volda til utlån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nb-NO" dirty="0" smtClean="0"/>
              <a:t> </a:t>
            </a:r>
          </a:p>
          <a:p>
            <a:r>
              <a:rPr lang="nb-NO" dirty="0" smtClean="0"/>
              <a:t>Frivilligsentralen :	9 stk </a:t>
            </a:r>
            <a:r>
              <a:rPr lang="nb-NO" dirty="0" err="1" smtClean="0"/>
              <a:t>Redningsvestar</a:t>
            </a:r>
            <a:r>
              <a:rPr lang="nb-NO" dirty="0" smtClean="0"/>
              <a:t>, barn, ulik storleik	</a:t>
            </a:r>
          </a:p>
          <a:p>
            <a:pPr>
              <a:buNone/>
            </a:pPr>
            <a:r>
              <a:rPr lang="nb-NO" dirty="0" smtClean="0"/>
              <a:t>				4 Bilputer, barnesete	</a:t>
            </a:r>
          </a:p>
          <a:p>
            <a:pPr>
              <a:buNone/>
            </a:pPr>
            <a:r>
              <a:rPr lang="nb-NO" dirty="0" smtClean="0"/>
              <a:t> </a:t>
            </a:r>
          </a:p>
          <a:p>
            <a:r>
              <a:rPr lang="nb-NO" dirty="0" smtClean="0"/>
              <a:t>Helsestasjonen:		Kle, sko, leiker opp til 2 år</a:t>
            </a:r>
          </a:p>
          <a:p>
            <a:pPr>
              <a:buNone/>
            </a:pPr>
            <a:r>
              <a:rPr lang="nb-NO" dirty="0" smtClean="0"/>
              <a:t> </a:t>
            </a:r>
          </a:p>
          <a:p>
            <a:r>
              <a:rPr lang="nb-NO" dirty="0" smtClean="0"/>
              <a:t>Service/skule </a:t>
            </a:r>
            <a:r>
              <a:rPr lang="nb-NO" dirty="0" err="1" smtClean="0"/>
              <a:t>adm</a:t>
            </a:r>
            <a:r>
              <a:rPr lang="nb-NO" dirty="0" smtClean="0"/>
              <a:t>	2 stk </a:t>
            </a:r>
            <a:r>
              <a:rPr lang="nb-NO" dirty="0" err="1" smtClean="0"/>
              <a:t>Lavvo/sekk/bålpanne</a:t>
            </a:r>
            <a:endParaRPr lang="nb-NO" dirty="0" smtClean="0"/>
          </a:p>
          <a:p>
            <a:pPr>
              <a:buNone/>
            </a:pPr>
            <a:r>
              <a:rPr lang="nb-NO" dirty="0" smtClean="0"/>
              <a:t> </a:t>
            </a:r>
          </a:p>
          <a:p>
            <a:r>
              <a:rPr lang="nb-NO" dirty="0" smtClean="0"/>
              <a:t>Øyra skule		4 </a:t>
            </a:r>
            <a:r>
              <a:rPr lang="nb-NO" dirty="0" err="1" smtClean="0"/>
              <a:t>syklar</a:t>
            </a:r>
            <a:r>
              <a:rPr lang="nb-NO" dirty="0" smtClean="0"/>
              <a:t>, ca 10 par </a:t>
            </a:r>
            <a:r>
              <a:rPr lang="nb-NO" dirty="0" err="1" smtClean="0"/>
              <a:t>ski/sko/stavar</a:t>
            </a:r>
            <a:r>
              <a:rPr lang="nb-NO" dirty="0" smtClean="0"/>
              <a:t> (dagslån)</a:t>
            </a:r>
          </a:p>
          <a:p>
            <a:pPr>
              <a:buNone/>
            </a:pPr>
            <a:r>
              <a:rPr lang="nb-NO" dirty="0" smtClean="0"/>
              <a:t> </a:t>
            </a:r>
          </a:p>
          <a:p>
            <a:r>
              <a:rPr lang="nb-NO" dirty="0" smtClean="0"/>
              <a:t>Volda læringssenter	Gamle ski (mest til </a:t>
            </a:r>
            <a:r>
              <a:rPr lang="nb-NO" dirty="0" err="1" smtClean="0"/>
              <a:t>vaksne</a:t>
            </a:r>
            <a:r>
              <a:rPr lang="nb-NO" dirty="0" smtClean="0"/>
              <a:t>), rumpeakebrett til </a:t>
            </a:r>
            <a:r>
              <a:rPr lang="nb-NO" dirty="0" err="1" smtClean="0"/>
              <a:t>born</a:t>
            </a:r>
            <a:endParaRPr lang="nb-NO" dirty="0" smtClean="0"/>
          </a:p>
          <a:p>
            <a:pPr lvl="1">
              <a:buNone/>
            </a:pPr>
            <a:r>
              <a:rPr lang="nb-NO" dirty="0" smtClean="0"/>
              <a:t> </a:t>
            </a:r>
          </a:p>
          <a:p>
            <a:pPr>
              <a:buNone/>
            </a:pPr>
            <a:r>
              <a:rPr lang="nb-NO" dirty="0" smtClean="0"/>
              <a:t>	Lag og org:</a:t>
            </a:r>
          </a:p>
          <a:p>
            <a:r>
              <a:rPr lang="nb-NO" dirty="0" smtClean="0"/>
              <a:t>Reset			</a:t>
            </a:r>
            <a:r>
              <a:rPr lang="nb-NO" dirty="0" err="1" smtClean="0"/>
              <a:t>leiger</a:t>
            </a:r>
            <a:r>
              <a:rPr lang="nb-NO" dirty="0" smtClean="0"/>
              <a:t> ut </a:t>
            </a:r>
            <a:r>
              <a:rPr lang="nb-NO" dirty="0" err="1" smtClean="0"/>
              <a:t>skiutstyr</a:t>
            </a:r>
            <a:r>
              <a:rPr lang="nb-NO" dirty="0" smtClean="0"/>
              <a:t> på </a:t>
            </a:r>
            <a:r>
              <a:rPr lang="nb-NO" dirty="0" err="1" smtClean="0"/>
              <a:t>dagbasis</a:t>
            </a:r>
            <a:endParaRPr lang="nb-NO" dirty="0" smtClean="0"/>
          </a:p>
          <a:p>
            <a:r>
              <a:rPr lang="nb-NO" dirty="0" smtClean="0"/>
              <a:t>Jeger og sport		robåt, kajakk </a:t>
            </a:r>
            <a:r>
              <a:rPr lang="nb-NO" dirty="0" err="1" smtClean="0"/>
              <a:t>etc</a:t>
            </a:r>
            <a:r>
              <a:rPr lang="nb-NO" dirty="0" smtClean="0"/>
              <a:t>, for medlemmer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Først opplevingskortet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endParaRPr lang="nb-NO" dirty="0" smtClean="0"/>
          </a:p>
          <a:p>
            <a:r>
              <a:rPr lang="nb-NO" dirty="0" err="1" smtClean="0"/>
              <a:t>Opplevingsskortet</a:t>
            </a:r>
            <a:r>
              <a:rPr lang="nb-NO" dirty="0" smtClean="0"/>
              <a:t> er </a:t>
            </a:r>
            <a:r>
              <a:rPr lang="nb-NO" dirty="0" err="1" smtClean="0"/>
              <a:t>eit</a:t>
            </a:r>
            <a:r>
              <a:rPr lang="nb-NO" dirty="0" smtClean="0"/>
              <a:t> tiltak for at barn og unge frå </a:t>
            </a:r>
            <a:r>
              <a:rPr lang="nb-NO" dirty="0" err="1" smtClean="0"/>
              <a:t>låginntektsfamiliar</a:t>
            </a:r>
            <a:r>
              <a:rPr lang="nb-NO" dirty="0" smtClean="0"/>
              <a:t> skal få høve til å delta i ulike </a:t>
            </a:r>
            <a:r>
              <a:rPr lang="nb-NO" dirty="0" err="1" smtClean="0"/>
              <a:t>aktivitetar</a:t>
            </a:r>
            <a:r>
              <a:rPr lang="nb-NO" dirty="0" smtClean="0"/>
              <a:t> og </a:t>
            </a:r>
            <a:r>
              <a:rPr lang="nb-NO" dirty="0" err="1" smtClean="0"/>
              <a:t>kulturopplevingar</a:t>
            </a:r>
            <a:r>
              <a:rPr lang="nb-NO" dirty="0" smtClean="0"/>
              <a:t> </a:t>
            </a:r>
          </a:p>
          <a:p>
            <a:r>
              <a:rPr lang="nb-NO" dirty="0" smtClean="0"/>
              <a:t>2009: </a:t>
            </a:r>
            <a:r>
              <a:rPr lang="nb-NO" dirty="0" err="1" smtClean="0"/>
              <a:t>Privatiniativ</a:t>
            </a:r>
            <a:r>
              <a:rPr lang="nb-NO" dirty="0" smtClean="0"/>
              <a:t> av Ann Kristin Bekkevoll i Ålesund</a:t>
            </a:r>
          </a:p>
          <a:p>
            <a:r>
              <a:rPr lang="nb-NO" dirty="0" smtClean="0"/>
              <a:t>2013:  Pilotprosjekt i Møre og Romsdal fylke</a:t>
            </a:r>
          </a:p>
          <a:p>
            <a:r>
              <a:rPr lang="nb-NO" dirty="0" smtClean="0"/>
              <a:t>2013-2015: Over 70 </a:t>
            </a:r>
            <a:r>
              <a:rPr lang="nb-NO" dirty="0" err="1" smtClean="0"/>
              <a:t>kommunar</a:t>
            </a:r>
            <a:r>
              <a:rPr lang="nb-NO" dirty="0" smtClean="0"/>
              <a:t> over heile landet</a:t>
            </a:r>
          </a:p>
          <a:p>
            <a:r>
              <a:rPr lang="nb-NO" dirty="0" smtClean="0"/>
              <a:t>2015: Evaluert av Telemarksforsking </a:t>
            </a:r>
          </a:p>
          <a:p>
            <a:r>
              <a:rPr lang="nb-NO" dirty="0" smtClean="0"/>
              <a:t>2016: 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 err="1" smtClean="0"/>
              <a:t>vidareført</a:t>
            </a:r>
            <a:r>
              <a:rPr lang="nb-NO" dirty="0" smtClean="0"/>
              <a:t> i Møre og Romsdal fylke, men mange </a:t>
            </a:r>
            <a:r>
              <a:rPr lang="nb-NO" dirty="0" err="1" smtClean="0"/>
              <a:t>kommunar</a:t>
            </a:r>
            <a:r>
              <a:rPr lang="nb-NO" dirty="0" smtClean="0"/>
              <a:t> driv på lokal basis 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/>
              <a:t>Kva</a:t>
            </a:r>
            <a:r>
              <a:rPr lang="nb-NO" dirty="0" smtClean="0"/>
              <a:t> sa evalueringa?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Kortet kunne verke </a:t>
            </a:r>
            <a:r>
              <a:rPr lang="nb-NO" dirty="0" err="1" smtClean="0"/>
              <a:t>stigmatiserande</a:t>
            </a:r>
            <a:r>
              <a:rPr lang="nb-NO" dirty="0"/>
              <a:t> </a:t>
            </a:r>
            <a:r>
              <a:rPr lang="nb-NO" dirty="0" smtClean="0"/>
              <a:t>for enkelte, men dette er </a:t>
            </a:r>
            <a:r>
              <a:rPr lang="nb-NO" dirty="0" err="1" smtClean="0"/>
              <a:t>situasjonbetinga</a:t>
            </a:r>
            <a:endParaRPr lang="nb-NO" dirty="0" smtClean="0"/>
          </a:p>
          <a:p>
            <a:pPr>
              <a:buNone/>
            </a:pPr>
            <a:endParaRPr lang="nb-NO" dirty="0" smtClean="0"/>
          </a:p>
          <a:p>
            <a:r>
              <a:rPr lang="nb-NO" dirty="0" err="1" smtClean="0"/>
              <a:t>Føreset</a:t>
            </a:r>
            <a:r>
              <a:rPr lang="nb-NO" dirty="0" smtClean="0"/>
              <a:t> godt forarbeid</a:t>
            </a:r>
          </a:p>
          <a:p>
            <a:endParaRPr lang="nb-NO" dirty="0" smtClean="0"/>
          </a:p>
          <a:p>
            <a:r>
              <a:rPr lang="nb-NO" dirty="0" err="1" smtClean="0"/>
              <a:t>Brukarstadane</a:t>
            </a:r>
            <a:r>
              <a:rPr lang="nb-NO" dirty="0" smtClean="0"/>
              <a:t> (og personalet tilknytt </a:t>
            </a:r>
            <a:r>
              <a:rPr lang="nb-NO" dirty="0" err="1" smtClean="0"/>
              <a:t>desse</a:t>
            </a:r>
            <a:r>
              <a:rPr lang="nb-NO" dirty="0" smtClean="0"/>
              <a:t>)må </a:t>
            </a:r>
            <a:r>
              <a:rPr lang="nb-NO" dirty="0" err="1" smtClean="0"/>
              <a:t>vere</a:t>
            </a:r>
            <a:r>
              <a:rPr lang="nb-NO" dirty="0" smtClean="0"/>
              <a:t> godt </a:t>
            </a:r>
            <a:r>
              <a:rPr lang="nb-NO" dirty="0" err="1" smtClean="0"/>
              <a:t>kjende</a:t>
            </a:r>
            <a:r>
              <a:rPr lang="nb-NO" dirty="0" smtClean="0"/>
              <a:t> med kortet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Døme Rauma, </a:t>
            </a:r>
            <a:r>
              <a:rPr lang="nb-NO" dirty="0" err="1" smtClean="0"/>
              <a:t>eit</a:t>
            </a:r>
            <a:r>
              <a:rPr lang="nb-NO" dirty="0" smtClean="0"/>
              <a:t> dugnadsprosjekt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Deler for tida ut 21 kort </a:t>
            </a:r>
          </a:p>
          <a:p>
            <a:r>
              <a:rPr lang="nb-NO" dirty="0" err="1" smtClean="0"/>
              <a:t>Lavinntekstfamiliar</a:t>
            </a:r>
            <a:r>
              <a:rPr lang="nb-NO" dirty="0" smtClean="0"/>
              <a:t>, </a:t>
            </a:r>
            <a:r>
              <a:rPr lang="nb-NO" dirty="0" err="1" smtClean="0"/>
              <a:t>eit</a:t>
            </a:r>
            <a:r>
              <a:rPr lang="nb-NO" dirty="0" smtClean="0"/>
              <a:t> til to </a:t>
            </a:r>
            <a:r>
              <a:rPr lang="nb-NO" dirty="0" err="1" smtClean="0"/>
              <a:t>born</a:t>
            </a:r>
            <a:r>
              <a:rPr lang="nb-NO" dirty="0" smtClean="0"/>
              <a:t> gir 1 kort, to om det er </a:t>
            </a:r>
            <a:r>
              <a:rPr lang="nb-NO" dirty="0" err="1" smtClean="0"/>
              <a:t>jamnaldringar</a:t>
            </a:r>
            <a:r>
              <a:rPr lang="nb-NO" dirty="0" smtClean="0"/>
              <a:t>.  Tre </a:t>
            </a:r>
            <a:r>
              <a:rPr lang="nb-NO" dirty="0" err="1" smtClean="0"/>
              <a:t>born</a:t>
            </a:r>
            <a:r>
              <a:rPr lang="nb-NO" dirty="0" smtClean="0"/>
              <a:t> gir 2 kort.</a:t>
            </a:r>
          </a:p>
          <a:p>
            <a:r>
              <a:rPr lang="nb-NO" dirty="0" smtClean="0"/>
              <a:t>Alder 2-16 år</a:t>
            </a:r>
          </a:p>
          <a:p>
            <a:r>
              <a:rPr lang="nb-NO" dirty="0" smtClean="0"/>
              <a:t>Inntil 5 gratisbesøk i året  ved ledig plass, ingen fortrinn i køa</a:t>
            </a:r>
          </a:p>
          <a:p>
            <a:r>
              <a:rPr lang="nb-NO" dirty="0" err="1" smtClean="0"/>
              <a:t>Brukarstadar</a:t>
            </a:r>
            <a:r>
              <a:rPr lang="nb-NO" dirty="0" smtClean="0"/>
              <a:t>: Teatret Vårt/ Barneteatret Vårt, Riksteatret, Åndalsnes Kino, Åndalsnes Svømmehall, Rauma </a:t>
            </a:r>
            <a:r>
              <a:rPr lang="nb-NO" dirty="0" err="1" smtClean="0"/>
              <a:t>Skisenter</a:t>
            </a:r>
            <a:r>
              <a:rPr lang="nb-NO" dirty="0" smtClean="0"/>
              <a:t>, Norsk Tindesenter, Barnas Lekeland Molde/ Ålesund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Kortet:</a:t>
            </a:r>
            <a:endParaRPr lang="nb-N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71614"/>
            <a:ext cx="8229600" cy="258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Døme på samarbeidskontrakt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nb-NO" b="1" dirty="0" smtClean="0"/>
              <a:t> </a:t>
            </a:r>
            <a:endParaRPr lang="nb-NO" dirty="0" smtClean="0"/>
          </a:p>
          <a:p>
            <a:r>
              <a:rPr lang="nb-NO" sz="4000" b="1" dirty="0" smtClean="0"/>
              <a:t>SAMARBEIDSKONTRAKT 2018</a:t>
            </a:r>
            <a:endParaRPr lang="nb-NO" sz="4000" dirty="0" smtClean="0"/>
          </a:p>
          <a:p>
            <a:r>
              <a:rPr lang="nb-NO" sz="4400" dirty="0" smtClean="0"/>
              <a:t> </a:t>
            </a:r>
          </a:p>
          <a:p>
            <a:r>
              <a:rPr lang="nb-NO" sz="4400" dirty="0" smtClean="0"/>
              <a:t>Opplevelseskortet gir barn og ungdom mellom 2 og 16 år i familier med lav inntekt mulighet til å delta i aktiviteter sammen med familien og andre barn i lokalsamfunnet.</a:t>
            </a:r>
          </a:p>
          <a:p>
            <a:r>
              <a:rPr lang="nb-NO" sz="4400" dirty="0" smtClean="0"/>
              <a:t> </a:t>
            </a:r>
          </a:p>
          <a:p>
            <a:r>
              <a:rPr lang="nb-NO" sz="4400" dirty="0" smtClean="0"/>
              <a:t>Kortet gir adgang til en rekke aktiviteter sammen med en venn, et familiemedlem eller en annen. </a:t>
            </a:r>
          </a:p>
          <a:p>
            <a:r>
              <a:rPr lang="nb-NO" sz="4400" dirty="0" smtClean="0"/>
              <a:t> </a:t>
            </a:r>
          </a:p>
          <a:p>
            <a:r>
              <a:rPr lang="nb-NO" sz="4400" dirty="0" smtClean="0"/>
              <a:t>Avtalen vil gjelde inntil 5 gratis besøk pr. brukersted pr. kalenderår. Kortet deles ut av NAV.</a:t>
            </a:r>
          </a:p>
          <a:p>
            <a:r>
              <a:rPr lang="nb-NO" sz="4400" dirty="0" smtClean="0"/>
              <a:t> </a:t>
            </a:r>
          </a:p>
          <a:p>
            <a:pPr lvl="0"/>
            <a:r>
              <a:rPr lang="nb-NO" sz="4400" dirty="0" smtClean="0"/>
              <a:t>Ved fremvisning av kortet skal barnet og 1 – </a:t>
            </a:r>
            <a:r>
              <a:rPr lang="nb-NO" sz="4400" dirty="0" err="1" smtClean="0"/>
              <a:t>en-</a:t>
            </a:r>
            <a:r>
              <a:rPr lang="nb-NO" sz="4400" dirty="0" smtClean="0"/>
              <a:t> ledsager få fri adgang i henhold til antall avtalte besøk. </a:t>
            </a:r>
          </a:p>
          <a:p>
            <a:r>
              <a:rPr lang="nb-NO" sz="4400" dirty="0" smtClean="0"/>
              <a:t> </a:t>
            </a:r>
          </a:p>
          <a:p>
            <a:pPr lvl="0"/>
            <a:r>
              <a:rPr lang="nb-NO" sz="4400" dirty="0" smtClean="0"/>
              <a:t>Barnet skal tas imot og behandles på en inkluderende og positiv måte av brukerstedet. Brukerstedet forplikter seg til å informere sine ansatte om kortet.</a:t>
            </a:r>
          </a:p>
          <a:p>
            <a:r>
              <a:rPr lang="nb-NO" sz="4400" dirty="0" smtClean="0"/>
              <a:t> </a:t>
            </a:r>
          </a:p>
          <a:p>
            <a:pPr lvl="0"/>
            <a:r>
              <a:rPr lang="nb-NO" sz="4400" dirty="0" smtClean="0"/>
              <a:t>Bruk av kortet registreres ved å skrive inn brukerstedet sitt nummer i rett kategori. Kun et klipp pr. barn, ikke for ledsager.</a:t>
            </a:r>
          </a:p>
          <a:p>
            <a:r>
              <a:rPr lang="nb-NO" sz="4400" dirty="0" smtClean="0"/>
              <a:t> </a:t>
            </a:r>
          </a:p>
          <a:p>
            <a:pPr lvl="0"/>
            <a:r>
              <a:rPr lang="nb-NO" sz="4400" dirty="0" smtClean="0"/>
              <a:t>Misbruk av kortet skal meldes til Rauma Frivilligsentral. Kostnader eller tapte inntekter blir dekt av brukerstedet selv.</a:t>
            </a:r>
          </a:p>
          <a:p>
            <a:r>
              <a:rPr lang="nb-NO" sz="4400" dirty="0" smtClean="0"/>
              <a:t> </a:t>
            </a:r>
          </a:p>
          <a:p>
            <a:pPr lvl="0"/>
            <a:r>
              <a:rPr lang="nb-NO" sz="4400" dirty="0" smtClean="0"/>
              <a:t>Kontrakten gjelder for ett år. Behov for endring må brukerstedet melde til Rauma Frivilligsentral. Oppsigelse fra brukerstedet må skje skriftlig til Rauma Frivilligsentral med minst 3 måneders varsel.</a:t>
            </a:r>
          </a:p>
          <a:p>
            <a:r>
              <a:rPr lang="nb-NO" sz="4400" dirty="0" smtClean="0"/>
              <a:t> </a:t>
            </a:r>
          </a:p>
          <a:p>
            <a:r>
              <a:rPr lang="nb-NO" sz="4400" dirty="0" smtClean="0"/>
              <a:t> </a:t>
            </a:r>
          </a:p>
          <a:p>
            <a:r>
              <a:rPr lang="nb-NO" sz="4400" dirty="0" smtClean="0"/>
              <a:t>Sted/ dato:</a:t>
            </a:r>
          </a:p>
          <a:p>
            <a:r>
              <a:rPr lang="nb-NO" sz="4400" dirty="0" smtClean="0"/>
              <a:t> </a:t>
            </a:r>
          </a:p>
          <a:p>
            <a:r>
              <a:rPr lang="nb-NO" sz="4400" dirty="0" smtClean="0"/>
              <a:t> </a:t>
            </a:r>
          </a:p>
          <a:p>
            <a:pPr>
              <a:buNone/>
            </a:pPr>
            <a:endParaRPr lang="nb-NO" sz="4400" dirty="0" smtClean="0"/>
          </a:p>
          <a:p>
            <a:r>
              <a:rPr lang="nb-NO" sz="4400" dirty="0" smtClean="0"/>
              <a:t>-----------------------------------			-------------------------------------</a:t>
            </a:r>
          </a:p>
          <a:p>
            <a:r>
              <a:rPr lang="nb-NO" sz="4400" dirty="0" smtClean="0"/>
              <a:t>Marit </a:t>
            </a:r>
            <a:r>
              <a:rPr lang="nb-NO" sz="4400" dirty="0" err="1" smtClean="0"/>
              <a:t>Scheide</a:t>
            </a:r>
            <a:r>
              <a:rPr lang="nb-NO" sz="4400" dirty="0" smtClean="0"/>
              <a:t>						</a:t>
            </a:r>
            <a:r>
              <a:rPr lang="nb-NO" sz="4400" dirty="0" err="1" smtClean="0"/>
              <a:t>Kairith</a:t>
            </a:r>
            <a:r>
              <a:rPr lang="nb-NO" sz="4400" dirty="0" smtClean="0"/>
              <a:t> </a:t>
            </a:r>
            <a:r>
              <a:rPr lang="nb-NO" sz="4400" dirty="0" err="1" smtClean="0"/>
              <a:t>Fugledal</a:t>
            </a:r>
            <a:r>
              <a:rPr lang="nb-NO" sz="4400" dirty="0" smtClean="0"/>
              <a:t> </a:t>
            </a:r>
            <a:r>
              <a:rPr lang="nb-NO" sz="4400" dirty="0" err="1" smtClean="0"/>
              <a:t>Kvarsnes</a:t>
            </a:r>
            <a:endParaRPr lang="nb-NO" sz="4400" dirty="0" smtClean="0"/>
          </a:p>
          <a:p>
            <a:r>
              <a:rPr lang="nb-NO" sz="4400" dirty="0" smtClean="0"/>
              <a:t>Åndalsnes Kino					Rauma Frivilligsentral													</a:t>
            </a:r>
            <a:endParaRPr lang="nb-NO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Så til utstyrssentral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Rauma har det òg, organisert slik:</a:t>
            </a:r>
          </a:p>
          <a:p>
            <a:pPr lvl="1"/>
            <a:r>
              <a:rPr lang="nb-NO" dirty="0" smtClean="0"/>
              <a:t>Frivilligsentralen samarbeider med Nav om jobbsentral for ungdom med arbeidsplikt</a:t>
            </a:r>
          </a:p>
          <a:p>
            <a:pPr lvl="1"/>
            <a:r>
              <a:rPr lang="nb-NO" dirty="0" smtClean="0"/>
              <a:t>Har alt </a:t>
            </a:r>
            <a:r>
              <a:rPr lang="nb-NO" dirty="0" err="1" smtClean="0"/>
              <a:t>vedlikehaldet</a:t>
            </a:r>
            <a:r>
              <a:rPr lang="nb-NO" dirty="0" smtClean="0"/>
              <a:t> av utstyret, spes. </a:t>
            </a:r>
            <a:r>
              <a:rPr lang="nb-NO" dirty="0" err="1" smtClean="0"/>
              <a:t>syklar</a:t>
            </a:r>
            <a:r>
              <a:rPr lang="nb-NO" dirty="0" smtClean="0"/>
              <a:t> og ski</a:t>
            </a:r>
          </a:p>
          <a:p>
            <a:pPr lvl="1"/>
            <a:r>
              <a:rPr lang="nb-NO" dirty="0" err="1" smtClean="0"/>
              <a:t>Ope</a:t>
            </a:r>
            <a:r>
              <a:rPr lang="nb-NO" dirty="0" smtClean="0"/>
              <a:t> </a:t>
            </a:r>
            <a:r>
              <a:rPr lang="nb-NO" dirty="0" err="1" smtClean="0"/>
              <a:t>tysdag</a:t>
            </a:r>
            <a:r>
              <a:rPr lang="nb-NO" dirty="0" smtClean="0"/>
              <a:t> og torsdag, tinging på nett, utlån for ei veke</a:t>
            </a:r>
          </a:p>
          <a:p>
            <a:pPr lvl="1"/>
            <a:r>
              <a:rPr lang="nb-NO" dirty="0" smtClean="0"/>
              <a:t>Finansiert av </a:t>
            </a:r>
            <a:r>
              <a:rPr lang="nb-NO" dirty="0" err="1" smtClean="0"/>
              <a:t>barnefattigdomsmidlar</a:t>
            </a:r>
            <a:endParaRPr lang="nb-NO" dirty="0" smtClean="0"/>
          </a:p>
          <a:p>
            <a:pPr lvl="1"/>
            <a:r>
              <a:rPr lang="nb-NO" dirty="0" smtClean="0"/>
              <a:t>Held til i samfunnshuset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76158d70-1a3e-490b-a986-e67106eee9b4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683568" y="3356992"/>
            <a:ext cx="5076000" cy="2850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3" name="Picture 3" descr="bbb43c52-2eeb-4255-9bd2-a40e68c02e44"/>
          <p:cNvPicPr>
            <a:picLocks noChangeAspect="1" noChangeArrowheads="1"/>
          </p:cNvPicPr>
          <p:nvPr/>
        </p:nvPicPr>
        <p:blipFill>
          <a:blip r:embed="rId3" cstate="print">
            <a:lum bright="21000"/>
          </a:blip>
          <a:srcRect/>
          <a:stretch>
            <a:fillRect/>
          </a:stretch>
        </p:blipFill>
        <p:spPr bwMode="auto">
          <a:xfrm>
            <a:off x="3131840" y="260648"/>
            <a:ext cx="5040000" cy="28300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Resultat: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400 utlån i året</a:t>
            </a:r>
          </a:p>
          <a:p>
            <a:r>
              <a:rPr lang="nb-NO" dirty="0" smtClean="0"/>
              <a:t>Bidrar til å minske kjøpepress</a:t>
            </a:r>
          </a:p>
          <a:p>
            <a:r>
              <a:rPr lang="nb-NO" dirty="0" smtClean="0"/>
              <a:t>Bevisste på å </a:t>
            </a:r>
            <a:r>
              <a:rPr lang="nb-NO" dirty="0" err="1" smtClean="0"/>
              <a:t>gjere</a:t>
            </a:r>
            <a:r>
              <a:rPr lang="nb-NO" dirty="0" smtClean="0"/>
              <a:t> det </a:t>
            </a:r>
            <a:r>
              <a:rPr lang="nb-NO" dirty="0" err="1" smtClean="0"/>
              <a:t>ikkje-stigmatiserande</a:t>
            </a:r>
            <a:r>
              <a:rPr lang="nb-NO" dirty="0" smtClean="0"/>
              <a:t> (m.a. ved merking av utstyret)</a:t>
            </a:r>
          </a:p>
          <a:p>
            <a:r>
              <a:rPr lang="nb-NO" dirty="0" smtClean="0"/>
              <a:t>”Alle” brukar det, frå </a:t>
            </a:r>
            <a:r>
              <a:rPr lang="nb-NO" dirty="0" err="1" smtClean="0"/>
              <a:t>vanleg</a:t>
            </a:r>
            <a:r>
              <a:rPr lang="nb-NO" dirty="0" smtClean="0"/>
              <a:t> ungdom til bestemor som låner </a:t>
            </a:r>
            <a:r>
              <a:rPr lang="nb-NO" dirty="0" err="1" smtClean="0"/>
              <a:t>syklar</a:t>
            </a:r>
            <a:r>
              <a:rPr lang="nb-NO" dirty="0" smtClean="0"/>
              <a:t> når ho får barnebarna på besøk 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298</Words>
  <Application>Microsoft Office PowerPoint</Application>
  <PresentationFormat>Skjermfremvisning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Office-tema</vt:lpstr>
      <vt:lpstr>Opplevingskort og utstyrssentral</vt:lpstr>
      <vt:lpstr>Først opplevingskortet</vt:lpstr>
      <vt:lpstr>Kva sa evalueringa?</vt:lpstr>
      <vt:lpstr>Døme Rauma, eit dugnadsprosjekt</vt:lpstr>
      <vt:lpstr>Kortet:</vt:lpstr>
      <vt:lpstr>Døme på samarbeidskontrakt</vt:lpstr>
      <vt:lpstr>Så til utstyrssentral</vt:lpstr>
      <vt:lpstr>PowerPoint-presentasjon</vt:lpstr>
      <vt:lpstr>Resultat:</vt:lpstr>
      <vt:lpstr>Hurtigregistrering av kva me har i Volda til utlån</vt:lpstr>
    </vt:vector>
  </TitlesOfParts>
  <Company>Volda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Opplevingskortet</dc:title>
  <dc:creator>AGJ</dc:creator>
  <cp:lastModifiedBy>Bente Kristin Krøvel</cp:lastModifiedBy>
  <cp:revision>20</cp:revision>
  <dcterms:created xsi:type="dcterms:W3CDTF">2017-11-08T12:29:11Z</dcterms:created>
  <dcterms:modified xsi:type="dcterms:W3CDTF">2017-12-07T09:43:37Z</dcterms:modified>
</cp:coreProperties>
</file>