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-18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803F1-5FA0-4B17-8643-315E3BAB9EC5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319CF-7495-4CA3-8D90-ADE3A738B6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63987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b-NO" dirty="0" smtClean="0"/>
              <a:t>Vi </a:t>
            </a:r>
            <a:r>
              <a:rPr lang="nb-NO" dirty="0" err="1" smtClean="0"/>
              <a:t>ynskjer</a:t>
            </a:r>
            <a:r>
              <a:rPr lang="nb-NO" dirty="0" smtClean="0"/>
              <a:t> at i sektor helse og omsorg</a:t>
            </a:r>
            <a:r>
              <a:rPr lang="nb-NO" baseline="0" dirty="0" smtClean="0"/>
              <a:t> skal det </a:t>
            </a:r>
            <a:r>
              <a:rPr lang="nb-NO" baseline="0" dirty="0" err="1" smtClean="0"/>
              <a:t>vere</a:t>
            </a:r>
            <a:r>
              <a:rPr lang="nb-NO" baseline="0" dirty="0" smtClean="0"/>
              <a:t> ei dør inn. Alle skal vite kvar </a:t>
            </a:r>
            <a:r>
              <a:rPr lang="nb-NO" baseline="0" dirty="0" err="1" smtClean="0"/>
              <a:t>dei</a:t>
            </a:r>
            <a:r>
              <a:rPr lang="nb-NO" baseline="0" dirty="0" smtClean="0"/>
              <a:t> skal henvende seg for å få hjelp</a:t>
            </a:r>
            <a:endParaRPr lang="nb-NO" dirty="0" smtClean="0"/>
          </a:p>
          <a:p>
            <a:pPr marL="171450" indent="-171450">
              <a:buFontTx/>
              <a:buChar char="-"/>
            </a:pPr>
            <a:r>
              <a:rPr lang="nb-NO" dirty="0" smtClean="0"/>
              <a:t>Samarbeidsmøter med helseforetak, Klokkarstova.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tildeling og oppfølging av støttekontakter med blant anna timelister og arbeidsavtaler.</a:t>
            </a:r>
          </a:p>
          <a:p>
            <a:pPr marL="171450" indent="-171450">
              <a:buFontTx/>
              <a:buChar char="-"/>
            </a:pPr>
            <a:r>
              <a:rPr lang="nb-NO" baseline="0" dirty="0" err="1" smtClean="0"/>
              <a:t>Tilsetjing</a:t>
            </a:r>
            <a:r>
              <a:rPr lang="nb-NO" baseline="0" dirty="0" smtClean="0"/>
              <a:t> av </a:t>
            </a:r>
            <a:r>
              <a:rPr lang="nb-NO" baseline="0" dirty="0" err="1" smtClean="0"/>
              <a:t>avlatarar</a:t>
            </a:r>
            <a:r>
              <a:rPr lang="nb-NO" baseline="0" dirty="0" smtClean="0"/>
              <a:t>, nytt </a:t>
            </a:r>
            <a:r>
              <a:rPr lang="nb-NO" baseline="0" dirty="0" err="1" smtClean="0"/>
              <a:t>frå</a:t>
            </a:r>
            <a:r>
              <a:rPr lang="nb-NO" baseline="0" dirty="0" smtClean="0"/>
              <a:t> juli 2017. skal </a:t>
            </a:r>
            <a:r>
              <a:rPr lang="nb-NO" baseline="0" dirty="0" err="1" smtClean="0"/>
              <a:t>ikkje</a:t>
            </a:r>
            <a:r>
              <a:rPr lang="nb-NO" baseline="0" dirty="0" smtClean="0"/>
              <a:t> lenger </a:t>
            </a:r>
            <a:r>
              <a:rPr lang="nb-NO" baseline="0" dirty="0" err="1" smtClean="0"/>
              <a:t>vere</a:t>
            </a:r>
            <a:r>
              <a:rPr lang="nb-NO" baseline="0" dirty="0" smtClean="0"/>
              <a:t> på </a:t>
            </a:r>
            <a:r>
              <a:rPr lang="nb-NO" baseline="0" dirty="0" err="1" smtClean="0"/>
              <a:t>oppdragsavtale</a:t>
            </a:r>
            <a:endParaRPr lang="nb-NO" baseline="0" dirty="0" smtClean="0"/>
          </a:p>
          <a:p>
            <a:pPr marL="171450" indent="-171450">
              <a:buFontTx/>
              <a:buChar char="-"/>
            </a:pPr>
            <a:r>
              <a:rPr lang="nb-NO" baseline="0" dirty="0" smtClean="0"/>
              <a:t>BPA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Samhandling med </a:t>
            </a:r>
            <a:r>
              <a:rPr lang="nb-NO" baseline="0" dirty="0" err="1" smtClean="0"/>
              <a:t>fastlegane</a:t>
            </a:r>
            <a:r>
              <a:rPr lang="nb-NO" baseline="0" dirty="0" smtClean="0"/>
              <a:t>, demensteam.</a:t>
            </a: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19CF-7495-4CA3-8D90-ADE3A738B63C}" type="slidenum">
              <a:rPr lang="nn-NO" smtClean="0"/>
              <a:t>3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574396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b-NO" dirty="0" smtClean="0"/>
              <a:t>Sjuke</a:t>
            </a:r>
            <a:r>
              <a:rPr lang="nb-NO" baseline="0" dirty="0" smtClean="0"/>
              <a:t> og komplekse kasus som kjem inn til Klokkarstova, treng </a:t>
            </a:r>
            <a:r>
              <a:rPr lang="nb-NO" baseline="0" dirty="0" err="1" smtClean="0"/>
              <a:t>meir</a:t>
            </a:r>
            <a:r>
              <a:rPr lang="nb-NO" baseline="0" dirty="0" smtClean="0"/>
              <a:t> tid, må inn med </a:t>
            </a:r>
            <a:r>
              <a:rPr lang="nb-NO" baseline="0" dirty="0" err="1" smtClean="0"/>
              <a:t>meir</a:t>
            </a:r>
            <a:r>
              <a:rPr lang="nb-NO" baseline="0" dirty="0" smtClean="0"/>
              <a:t> </a:t>
            </a:r>
            <a:r>
              <a:rPr lang="nb-NO" baseline="0" dirty="0" err="1" smtClean="0"/>
              <a:t>rerssursar</a:t>
            </a:r>
            <a:r>
              <a:rPr lang="nb-NO" baseline="0" dirty="0" smtClean="0"/>
              <a:t> på </a:t>
            </a:r>
            <a:r>
              <a:rPr lang="nb-NO" baseline="0" dirty="0" err="1" smtClean="0"/>
              <a:t>fysio</a:t>
            </a:r>
            <a:r>
              <a:rPr lang="nb-NO" baseline="0" dirty="0" smtClean="0"/>
              <a:t>/ergo- slik at </a:t>
            </a:r>
            <a:r>
              <a:rPr lang="nb-NO" baseline="0" dirty="0" err="1" smtClean="0"/>
              <a:t>pasientane</a:t>
            </a:r>
            <a:r>
              <a:rPr lang="nb-NO" baseline="0" dirty="0" smtClean="0"/>
              <a:t> kan bus heime lengst mulig.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Dei som bur på omsorgsbustad </a:t>
            </a:r>
            <a:r>
              <a:rPr lang="nb-NO" baseline="0" dirty="0" err="1" smtClean="0"/>
              <a:t>no</a:t>
            </a:r>
            <a:r>
              <a:rPr lang="nb-NO" baseline="0" dirty="0" smtClean="0"/>
              <a:t>, budde på sjukeheim før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Velferdsteknologi kan </a:t>
            </a:r>
            <a:r>
              <a:rPr lang="nb-NO" baseline="0" dirty="0" err="1" smtClean="0"/>
              <a:t>vere</a:t>
            </a:r>
            <a:r>
              <a:rPr lang="nb-NO" baseline="0" dirty="0" smtClean="0"/>
              <a:t> med på å </a:t>
            </a:r>
            <a:r>
              <a:rPr lang="nb-NO" baseline="0" dirty="0" err="1" smtClean="0"/>
              <a:t>styrkje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tenestene</a:t>
            </a:r>
            <a:r>
              <a:rPr lang="nb-NO" baseline="0" dirty="0" smtClean="0"/>
              <a:t> vi tildeler, sjå det </a:t>
            </a:r>
            <a:r>
              <a:rPr lang="nb-NO" baseline="0" dirty="0" err="1" smtClean="0"/>
              <a:t>meir</a:t>
            </a:r>
            <a:r>
              <a:rPr lang="nb-NO" baseline="0" dirty="0" smtClean="0"/>
              <a:t> i </a:t>
            </a:r>
            <a:r>
              <a:rPr lang="nb-NO" baseline="0" dirty="0" err="1" smtClean="0"/>
              <a:t>samanheng</a:t>
            </a:r>
            <a:r>
              <a:rPr lang="nb-NO" baseline="0" dirty="0" smtClean="0"/>
              <a:t>.</a:t>
            </a:r>
          </a:p>
          <a:p>
            <a:pPr marL="171450" indent="-171450">
              <a:buFontTx/>
              <a:buChar char="-"/>
            </a:pP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19CF-7495-4CA3-8D90-ADE3A738B63C}" type="slidenum">
              <a:rPr lang="nn-NO" smtClean="0"/>
              <a:t>7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5915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80718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1910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394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29051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211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54268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82260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2017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9084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09895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7570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029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0548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1787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1582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9502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35D1A-E146-4442-88F8-B319BB16DBC6}" type="datetimeFigureOut">
              <a:rPr lang="nn-NO" smtClean="0"/>
              <a:t>07.02.2019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67ABC1-1A62-4336-9408-015D9DF92C78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2240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Stab og </a:t>
            </a:r>
            <a:r>
              <a:rPr lang="nb-NO" dirty="0" smtClean="0"/>
              <a:t>tildeling,</a:t>
            </a:r>
            <a:r>
              <a:rPr lang="nb-NO" dirty="0"/>
              <a:t/>
            </a:r>
            <a:br>
              <a:rPr lang="nb-NO" dirty="0"/>
            </a:br>
            <a:r>
              <a:rPr lang="nb-NO" dirty="0" smtClean="0"/>
              <a:t>Sektor </a:t>
            </a:r>
            <a:r>
              <a:rPr lang="nb-NO" dirty="0"/>
              <a:t>helse og omsorg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54002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Kven jobbar i stab og tildeling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Malene Rovde, </a:t>
            </a:r>
            <a:r>
              <a:rPr lang="nb-NO" dirty="0" err="1"/>
              <a:t>Einingsleiar</a:t>
            </a:r>
            <a:r>
              <a:rPr lang="nb-NO" dirty="0"/>
              <a:t> 100 %</a:t>
            </a:r>
          </a:p>
          <a:p>
            <a:r>
              <a:rPr lang="nb-NO" dirty="0"/>
              <a:t>Anne Kristin Rostad, </a:t>
            </a:r>
            <a:r>
              <a:rPr lang="nb-NO" dirty="0" err="1" smtClean="0"/>
              <a:t>sakshandsamar</a:t>
            </a:r>
            <a:r>
              <a:rPr lang="nb-NO" dirty="0" smtClean="0"/>
              <a:t> </a:t>
            </a:r>
            <a:r>
              <a:rPr lang="nb-NO" dirty="0"/>
              <a:t>50%, kreftkoordinator 50%.</a:t>
            </a:r>
          </a:p>
          <a:p>
            <a:r>
              <a:rPr lang="nb-NO" dirty="0"/>
              <a:t>Iselin Arnesen, sjukevikar for </a:t>
            </a:r>
            <a:r>
              <a:rPr lang="nb-NO" dirty="0" err="1" smtClean="0"/>
              <a:t>sakshandsamar</a:t>
            </a:r>
            <a:r>
              <a:rPr lang="nb-NO" dirty="0" smtClean="0"/>
              <a:t> </a:t>
            </a:r>
            <a:r>
              <a:rPr lang="nb-NO" dirty="0"/>
              <a:t>80 %.</a:t>
            </a:r>
          </a:p>
          <a:p>
            <a:r>
              <a:rPr lang="nb-NO" dirty="0"/>
              <a:t>Kristin Kile, </a:t>
            </a:r>
            <a:r>
              <a:rPr lang="nb-NO" dirty="0" err="1" smtClean="0"/>
              <a:t>sakshandsamar</a:t>
            </a:r>
            <a:r>
              <a:rPr lang="nb-NO" dirty="0" smtClean="0"/>
              <a:t> </a:t>
            </a:r>
            <a:r>
              <a:rPr lang="nb-NO" dirty="0"/>
              <a:t>100% (jobbar 70 %)</a:t>
            </a:r>
          </a:p>
          <a:p>
            <a:r>
              <a:rPr lang="nb-NO" dirty="0"/>
              <a:t>Sylvi Fossheim, sekretær/fagkonsulent 100 %.</a:t>
            </a:r>
          </a:p>
          <a:p>
            <a:r>
              <a:rPr lang="nb-NO" dirty="0"/>
              <a:t>Finn Preben Mathisen, datakonsulent/</a:t>
            </a:r>
            <a:r>
              <a:rPr lang="nb-NO" dirty="0" err="1"/>
              <a:t>Gerica</a:t>
            </a:r>
            <a:r>
              <a:rPr lang="nb-NO" dirty="0"/>
              <a:t> 100 %</a:t>
            </a:r>
          </a:p>
          <a:p>
            <a:r>
              <a:rPr lang="nb-NO" dirty="0"/>
              <a:t>Anne Marte Ådneram, 80 % </a:t>
            </a:r>
            <a:r>
              <a:rPr lang="nb-NO" dirty="0" smtClean="0"/>
              <a:t>bustadkoordinator/</a:t>
            </a:r>
            <a:r>
              <a:rPr lang="nb-NO" dirty="0" err="1" smtClean="0"/>
              <a:t>sakshandsamar</a:t>
            </a:r>
            <a:endParaRPr lang="nb-NO" dirty="0"/>
          </a:p>
          <a:p>
            <a:r>
              <a:rPr lang="nb-NO" dirty="0"/>
              <a:t>Elisabeth Brattli </a:t>
            </a:r>
            <a:r>
              <a:rPr lang="nb-NO" dirty="0" smtClean="0"/>
              <a:t>Lien, 80 %, resepsjon, </a:t>
            </a:r>
            <a:r>
              <a:rPr lang="nb-NO" dirty="0" err="1" smtClean="0"/>
              <a:t>sakshandsamar</a:t>
            </a:r>
            <a:endParaRPr lang="nb-NO" dirty="0" smtClean="0"/>
          </a:p>
          <a:p>
            <a:r>
              <a:rPr lang="nb-NO" dirty="0" smtClean="0"/>
              <a:t>Bente Flataker, 50 % resepsjon</a:t>
            </a:r>
          </a:p>
          <a:p>
            <a:pPr marL="0" indent="0">
              <a:buNone/>
            </a:pPr>
            <a:endParaRPr lang="nb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738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Oppgåver</a:t>
            </a:r>
            <a:r>
              <a:rPr lang="nb-NO" dirty="0" smtClean="0"/>
              <a:t> som ligg under tildelingskontoret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Ta imot og handsame </a:t>
            </a:r>
            <a:r>
              <a:rPr lang="nb-NO" dirty="0" err="1" smtClean="0"/>
              <a:t>søknadar</a:t>
            </a:r>
            <a:r>
              <a:rPr lang="nb-NO" dirty="0" smtClean="0"/>
              <a:t>, herunder fatte avgjersler og enkeltvedtak om tildeling av </a:t>
            </a:r>
            <a:r>
              <a:rPr lang="nb-NO" dirty="0" err="1" smtClean="0"/>
              <a:t>tenester</a:t>
            </a:r>
            <a:r>
              <a:rPr lang="nb-NO" dirty="0" smtClean="0"/>
              <a:t> og </a:t>
            </a:r>
            <a:r>
              <a:rPr lang="nb-NO" dirty="0" err="1" smtClean="0"/>
              <a:t>berekning</a:t>
            </a:r>
            <a:r>
              <a:rPr lang="nb-NO" dirty="0" smtClean="0"/>
              <a:t> av </a:t>
            </a:r>
            <a:r>
              <a:rPr lang="nb-NO" dirty="0" smtClean="0"/>
              <a:t>vederlag </a:t>
            </a:r>
            <a:r>
              <a:rPr lang="nb-NO" dirty="0" smtClean="0"/>
              <a:t>som </a:t>
            </a:r>
            <a:r>
              <a:rPr lang="nb-NO" dirty="0" err="1" smtClean="0"/>
              <a:t>omfattast</a:t>
            </a:r>
            <a:r>
              <a:rPr lang="nb-NO" dirty="0" smtClean="0"/>
              <a:t> av helse og </a:t>
            </a:r>
            <a:r>
              <a:rPr lang="nb-NO" dirty="0" err="1" smtClean="0"/>
              <a:t>omsorgstenestelova</a:t>
            </a:r>
            <a:r>
              <a:rPr lang="nb-NO" dirty="0" smtClean="0"/>
              <a:t> §§ 3-2 </a:t>
            </a:r>
            <a:r>
              <a:rPr lang="nb-NO" dirty="0" err="1" smtClean="0"/>
              <a:t>nr</a:t>
            </a:r>
            <a:r>
              <a:rPr lang="nb-NO" dirty="0" smtClean="0"/>
              <a:t> 6, </a:t>
            </a:r>
            <a:r>
              <a:rPr lang="nb-NO" dirty="0" err="1" smtClean="0"/>
              <a:t>bokst.a</a:t>
            </a:r>
            <a:r>
              <a:rPr lang="nb-NO" dirty="0" smtClean="0"/>
              <a:t>-e, 3-6 og 3-8. </a:t>
            </a:r>
          </a:p>
          <a:p>
            <a:r>
              <a:rPr lang="nb-NO" dirty="0" smtClean="0"/>
              <a:t>Gi rettleiing og svare på spørsmål om helse og </a:t>
            </a:r>
            <a:r>
              <a:rPr lang="nb-NO" dirty="0" err="1" smtClean="0"/>
              <a:t>omsorgstenester</a:t>
            </a:r>
            <a:r>
              <a:rPr lang="nb-NO" dirty="0" smtClean="0"/>
              <a:t>.</a:t>
            </a:r>
          </a:p>
          <a:p>
            <a:r>
              <a:rPr lang="nb-NO" dirty="0" err="1" smtClean="0"/>
              <a:t>Nokre</a:t>
            </a:r>
            <a:r>
              <a:rPr lang="nb-NO" dirty="0" smtClean="0"/>
              <a:t> av </a:t>
            </a:r>
            <a:r>
              <a:rPr lang="nb-NO" dirty="0" err="1" smtClean="0"/>
              <a:t>t</a:t>
            </a:r>
            <a:r>
              <a:rPr lang="nb-NO" dirty="0" err="1" smtClean="0"/>
              <a:t>enestene</a:t>
            </a:r>
            <a:r>
              <a:rPr lang="nb-NO" dirty="0" smtClean="0"/>
              <a:t> </a:t>
            </a:r>
            <a:r>
              <a:rPr lang="nb-NO" dirty="0" smtClean="0"/>
              <a:t>vi tildeler er  </a:t>
            </a:r>
            <a:r>
              <a:rPr lang="nb-NO" dirty="0" err="1"/>
              <a:t>helsetenester</a:t>
            </a:r>
            <a:r>
              <a:rPr lang="nb-NO" dirty="0"/>
              <a:t> i heimen, praktisk </a:t>
            </a:r>
            <a:r>
              <a:rPr lang="nb-NO" dirty="0" smtClean="0"/>
              <a:t>bistand, </a:t>
            </a:r>
            <a:r>
              <a:rPr lang="nb-NO" dirty="0" err="1" smtClean="0"/>
              <a:t>kortidssplassar</a:t>
            </a:r>
            <a:r>
              <a:rPr lang="nb-NO" dirty="0"/>
              <a:t>, </a:t>
            </a:r>
            <a:r>
              <a:rPr lang="nb-NO" dirty="0" err="1" smtClean="0"/>
              <a:t>omsorgsbustadar</a:t>
            </a:r>
            <a:r>
              <a:rPr lang="nb-NO" dirty="0"/>
              <a:t>, parkeringsbevis</a:t>
            </a:r>
            <a:r>
              <a:rPr lang="nb-NO" dirty="0" smtClean="0"/>
              <a:t>, tt-kort, </a:t>
            </a:r>
            <a:r>
              <a:rPr lang="nb-NO" dirty="0"/>
              <a:t>støttekontakt, avlastning for barn og unge, </a:t>
            </a:r>
            <a:r>
              <a:rPr lang="nb-NO" dirty="0" err="1" smtClean="0"/>
              <a:t>pårørandestøtte</a:t>
            </a:r>
            <a:r>
              <a:rPr lang="nb-NO" dirty="0" smtClean="0"/>
              <a:t>, </a:t>
            </a:r>
            <a:r>
              <a:rPr lang="nb-NO" dirty="0"/>
              <a:t>BPA, </a:t>
            </a:r>
            <a:r>
              <a:rPr lang="nb-NO" dirty="0" err="1"/>
              <a:t>bustader</a:t>
            </a:r>
            <a:r>
              <a:rPr lang="nb-NO" dirty="0"/>
              <a:t> for funksjonshemma, Hamna dagsenter, barnebustad etc</a:t>
            </a:r>
            <a:r>
              <a:rPr lang="nb-NO" dirty="0" smtClean="0"/>
              <a:t>.</a:t>
            </a:r>
          </a:p>
          <a:p>
            <a:r>
              <a:rPr lang="nb-NO" dirty="0"/>
              <a:t>E- link, samhandling med helseforetaket, </a:t>
            </a:r>
            <a:r>
              <a:rPr lang="nb-NO" dirty="0" err="1"/>
              <a:t>fastlegar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9113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Forts.</a:t>
            </a:r>
            <a:endParaRPr lang="nn-NO" dirty="0"/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Koordinerande</a:t>
            </a:r>
            <a:r>
              <a:rPr lang="nb-NO" dirty="0"/>
              <a:t> eining.- Dette omhandler tildeling av individuell plan og koordinator for </a:t>
            </a:r>
            <a:r>
              <a:rPr lang="nb-NO" dirty="0" err="1"/>
              <a:t>personar</a:t>
            </a:r>
            <a:r>
              <a:rPr lang="nb-NO" dirty="0"/>
              <a:t> som har behov for langvarige og </a:t>
            </a:r>
            <a:r>
              <a:rPr lang="nb-NO" dirty="0" err="1"/>
              <a:t>samansatte</a:t>
            </a:r>
            <a:r>
              <a:rPr lang="nb-NO" dirty="0"/>
              <a:t> </a:t>
            </a:r>
            <a:r>
              <a:rPr lang="nb-NO" dirty="0" err="1"/>
              <a:t>tenester</a:t>
            </a:r>
            <a:r>
              <a:rPr lang="nb-NO" dirty="0"/>
              <a:t>. </a:t>
            </a:r>
            <a:endParaRPr lang="nb-NO" dirty="0" smtClean="0"/>
          </a:p>
          <a:p>
            <a:r>
              <a:rPr lang="nb-NO" dirty="0" err="1" smtClean="0"/>
              <a:t>Gerica</a:t>
            </a:r>
            <a:r>
              <a:rPr lang="nb-NO" dirty="0" smtClean="0"/>
              <a:t>, </a:t>
            </a:r>
            <a:r>
              <a:rPr lang="nb-NO" dirty="0"/>
              <a:t>Oppdatering og opplæring i </a:t>
            </a:r>
            <a:r>
              <a:rPr lang="nb-NO" dirty="0" err="1" smtClean="0"/>
              <a:t>Gerica</a:t>
            </a:r>
            <a:endParaRPr lang="nb-NO" dirty="0"/>
          </a:p>
          <a:p>
            <a:r>
              <a:rPr lang="nb-NO" dirty="0"/>
              <a:t>Vederlagsberegning og fakturering i </a:t>
            </a:r>
            <a:r>
              <a:rPr lang="nb-NO" dirty="0" err="1"/>
              <a:t>Gerica</a:t>
            </a:r>
            <a:r>
              <a:rPr lang="nb-NO" dirty="0" smtClean="0"/>
              <a:t>.</a:t>
            </a:r>
          </a:p>
          <a:p>
            <a:r>
              <a:rPr lang="nb-NO" dirty="0" smtClean="0"/>
              <a:t>Bustadkoordinator: </a:t>
            </a:r>
            <a:r>
              <a:rPr lang="nb-NO" dirty="0"/>
              <a:t>T</a:t>
            </a:r>
            <a:r>
              <a:rPr lang="nb-NO" dirty="0" smtClean="0"/>
              <a:t>ildeling </a:t>
            </a:r>
            <a:r>
              <a:rPr lang="nb-NO" dirty="0"/>
              <a:t>av kommunale </a:t>
            </a:r>
            <a:r>
              <a:rPr lang="nb-NO" dirty="0" err="1" smtClean="0"/>
              <a:t>gjennomgangsbustadar</a:t>
            </a:r>
            <a:r>
              <a:rPr lang="nb-NO" dirty="0" smtClean="0"/>
              <a:t>, oppfølging </a:t>
            </a:r>
            <a:r>
              <a:rPr lang="nb-NO" dirty="0"/>
              <a:t>av </a:t>
            </a:r>
            <a:r>
              <a:rPr lang="nb-NO" dirty="0" err="1"/>
              <a:t>leietakar</a:t>
            </a:r>
            <a:r>
              <a:rPr lang="nb-NO" dirty="0"/>
              <a:t>, </a:t>
            </a:r>
            <a:r>
              <a:rPr lang="nb-NO" dirty="0" err="1" smtClean="0"/>
              <a:t>kontraktar</a:t>
            </a:r>
            <a:r>
              <a:rPr lang="nb-NO" dirty="0"/>
              <a:t>, </a:t>
            </a:r>
            <a:r>
              <a:rPr lang="nb-NO" dirty="0" err="1"/>
              <a:t>synfaringar</a:t>
            </a:r>
            <a:r>
              <a:rPr lang="nb-NO" dirty="0"/>
              <a:t> og burettleiing.</a:t>
            </a:r>
          </a:p>
          <a:p>
            <a:endParaRPr lang="nb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55243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Andre </a:t>
            </a:r>
            <a:r>
              <a:rPr lang="nb-NO" dirty="0" err="1" smtClean="0"/>
              <a:t>oppgåver</a:t>
            </a:r>
            <a:r>
              <a:rPr lang="nb-NO" dirty="0" smtClean="0"/>
              <a:t> i stab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Resepsjon</a:t>
            </a:r>
          </a:p>
          <a:p>
            <a:r>
              <a:rPr lang="nb-NO" dirty="0" smtClean="0"/>
              <a:t>Fakturering</a:t>
            </a:r>
          </a:p>
          <a:p>
            <a:r>
              <a:rPr lang="nb-NO" dirty="0" smtClean="0"/>
              <a:t>Datakonsulent med ulike </a:t>
            </a:r>
            <a:r>
              <a:rPr lang="nb-NO" dirty="0" err="1" smtClean="0"/>
              <a:t>funksjonar</a:t>
            </a:r>
            <a:r>
              <a:rPr lang="nb-NO" dirty="0" smtClean="0"/>
              <a:t> inn mot system som RS</a:t>
            </a:r>
          </a:p>
          <a:p>
            <a:r>
              <a:rPr lang="nb-NO" dirty="0" smtClean="0"/>
              <a:t>Kreftkoordinator</a:t>
            </a:r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0348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Vegen </a:t>
            </a:r>
            <a:r>
              <a:rPr lang="nb-NO" dirty="0" err="1" smtClean="0"/>
              <a:t>vidare</a:t>
            </a:r>
            <a:r>
              <a:rPr lang="nb-NO" dirty="0" smtClean="0">
                <a:sym typeface="Wingdings" panose="05000000000000000000" pitchFamily="2" charset="2"/>
              </a:rPr>
              <a:t>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Positiv gjeng som har lyst til å få det til.</a:t>
            </a:r>
          </a:p>
          <a:p>
            <a:r>
              <a:rPr lang="nb-NO" dirty="0"/>
              <a:t>Bra at tildelingskontoret vart oppretta</a:t>
            </a:r>
            <a:r>
              <a:rPr lang="nb-NO" dirty="0" smtClean="0"/>
              <a:t>.(2013)</a:t>
            </a:r>
            <a:endParaRPr lang="nb-NO" dirty="0"/>
          </a:p>
          <a:p>
            <a:r>
              <a:rPr lang="nb-NO" dirty="0"/>
              <a:t>At vi sitter nær </a:t>
            </a:r>
            <a:r>
              <a:rPr lang="nb-NO" dirty="0" err="1"/>
              <a:t>kvarandre</a:t>
            </a:r>
            <a:r>
              <a:rPr lang="nb-NO" dirty="0"/>
              <a:t>.</a:t>
            </a:r>
          </a:p>
          <a:p>
            <a:r>
              <a:rPr lang="nb-NO" dirty="0"/>
              <a:t>Økonomi inn i tildelingskontoret, </a:t>
            </a:r>
            <a:r>
              <a:rPr lang="nb-NO" dirty="0" err="1"/>
              <a:t>meir</a:t>
            </a:r>
            <a:r>
              <a:rPr lang="nb-NO" dirty="0"/>
              <a:t> </a:t>
            </a:r>
            <a:r>
              <a:rPr lang="nb-NO" dirty="0" err="1"/>
              <a:t>heilheitleg</a:t>
            </a:r>
            <a:r>
              <a:rPr lang="nb-NO" dirty="0"/>
              <a:t>.</a:t>
            </a:r>
          </a:p>
          <a:p>
            <a:r>
              <a:rPr lang="nb-NO" dirty="0" err="1"/>
              <a:t>Tverrfagleg</a:t>
            </a:r>
            <a:r>
              <a:rPr lang="nb-NO" dirty="0"/>
              <a:t> fagmiljø, avhengig av å drøfte med </a:t>
            </a:r>
            <a:r>
              <a:rPr lang="nb-NO" dirty="0" err="1"/>
              <a:t>dei</a:t>
            </a:r>
            <a:r>
              <a:rPr lang="nb-NO" dirty="0"/>
              <a:t> ulike </a:t>
            </a:r>
            <a:r>
              <a:rPr lang="nb-NO" dirty="0" err="1"/>
              <a:t>tenestene</a:t>
            </a:r>
            <a:r>
              <a:rPr lang="nb-NO" dirty="0"/>
              <a:t>, positivt at vi då er nær </a:t>
            </a:r>
            <a:r>
              <a:rPr lang="nb-NO" dirty="0" err="1"/>
              <a:t>kvarandre</a:t>
            </a:r>
            <a:r>
              <a:rPr lang="nb-NO" dirty="0"/>
              <a:t>.</a:t>
            </a:r>
          </a:p>
          <a:p>
            <a:r>
              <a:rPr lang="nb-NO" dirty="0"/>
              <a:t>Samarbeid med </a:t>
            </a:r>
            <a:r>
              <a:rPr lang="nb-NO" dirty="0" err="1"/>
              <a:t>dei</a:t>
            </a:r>
            <a:r>
              <a:rPr lang="nb-NO" dirty="0"/>
              <a:t> andre </a:t>
            </a:r>
            <a:r>
              <a:rPr lang="nb-NO" dirty="0" err="1"/>
              <a:t>nærliggande</a:t>
            </a:r>
            <a:r>
              <a:rPr lang="nb-NO" dirty="0"/>
              <a:t> kommunene.</a:t>
            </a:r>
          </a:p>
          <a:p>
            <a:r>
              <a:rPr lang="nb-NO" dirty="0"/>
              <a:t>Godt samarbeid med </a:t>
            </a:r>
            <a:r>
              <a:rPr lang="nb-NO" dirty="0" err="1"/>
              <a:t>dei</a:t>
            </a:r>
            <a:r>
              <a:rPr lang="nb-NO" dirty="0"/>
              <a:t> ulike </a:t>
            </a:r>
            <a:r>
              <a:rPr lang="nb-NO" dirty="0" err="1"/>
              <a:t>tenestene</a:t>
            </a:r>
            <a:r>
              <a:rPr lang="nb-NO" dirty="0"/>
              <a:t> i kommunen.</a:t>
            </a:r>
          </a:p>
          <a:p>
            <a:r>
              <a:rPr lang="nb-NO" dirty="0"/>
              <a:t>Ny organisering for stab.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65369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Utfordringar</a:t>
            </a:r>
            <a:r>
              <a:rPr lang="nb-NO" dirty="0" smtClean="0"/>
              <a:t> og </a:t>
            </a:r>
            <a:r>
              <a:rPr lang="nb-NO" dirty="0" err="1" smtClean="0"/>
              <a:t>prioriteringar</a:t>
            </a:r>
            <a:r>
              <a:rPr lang="nb-NO" dirty="0" smtClean="0"/>
              <a:t> framover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Prioriteringar</a:t>
            </a:r>
            <a:r>
              <a:rPr lang="nb-NO" dirty="0"/>
              <a:t> framover → </a:t>
            </a:r>
            <a:r>
              <a:rPr lang="nb-NO" dirty="0" err="1"/>
              <a:t>pasientane</a:t>
            </a:r>
            <a:r>
              <a:rPr lang="nb-NO" dirty="0"/>
              <a:t> på rett plass og rett nivå i kommunen</a:t>
            </a:r>
            <a:r>
              <a:rPr lang="nb-NO" dirty="0" smtClean="0"/>
              <a:t>. Opplever ei større </a:t>
            </a:r>
            <a:r>
              <a:rPr lang="nb-NO" dirty="0" err="1" smtClean="0"/>
              <a:t>auke</a:t>
            </a:r>
            <a:r>
              <a:rPr lang="nb-NO" dirty="0" smtClean="0"/>
              <a:t> på </a:t>
            </a:r>
            <a:r>
              <a:rPr lang="nb-NO" dirty="0" err="1" smtClean="0"/>
              <a:t>korttidsplassar</a:t>
            </a:r>
            <a:r>
              <a:rPr lang="nb-NO" dirty="0" smtClean="0"/>
              <a:t>. Nedbemanning i helseforetaket</a:t>
            </a:r>
            <a:endParaRPr lang="nb-NO" dirty="0"/>
          </a:p>
          <a:p>
            <a:r>
              <a:rPr lang="nb-NO" dirty="0" err="1"/>
              <a:t>Mykje</a:t>
            </a:r>
            <a:r>
              <a:rPr lang="nb-NO" dirty="0"/>
              <a:t> nytt i forhold til fakturering og </a:t>
            </a:r>
            <a:r>
              <a:rPr lang="nb-NO" dirty="0" err="1" smtClean="0"/>
              <a:t>Gerica</a:t>
            </a:r>
            <a:r>
              <a:rPr lang="nb-NO" dirty="0" smtClean="0"/>
              <a:t>, men positivt.</a:t>
            </a:r>
            <a:endParaRPr lang="nb-NO" dirty="0"/>
          </a:p>
          <a:p>
            <a:r>
              <a:rPr lang="nb-NO" dirty="0"/>
              <a:t>Samhandling internt i </a:t>
            </a:r>
            <a:r>
              <a:rPr lang="nb-NO" dirty="0" err="1"/>
              <a:t>organsisajonen</a:t>
            </a:r>
            <a:r>
              <a:rPr lang="nb-NO" dirty="0"/>
              <a:t>.</a:t>
            </a:r>
          </a:p>
          <a:p>
            <a:r>
              <a:rPr lang="nb-NO" dirty="0"/>
              <a:t>Opplæring, nå ut til alle i organisasjonen</a:t>
            </a:r>
            <a:r>
              <a:rPr lang="nb-NO" dirty="0" smtClean="0"/>
              <a:t>.</a:t>
            </a:r>
          </a:p>
          <a:p>
            <a:r>
              <a:rPr lang="nb-NO" dirty="0" smtClean="0"/>
              <a:t>Velferdsteknologi</a:t>
            </a:r>
          </a:p>
          <a:p>
            <a:r>
              <a:rPr lang="nb-NO" dirty="0" smtClean="0"/>
              <a:t>Det gode pasientforløp</a:t>
            </a:r>
            <a:endParaRPr lang="nb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80185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6600" dirty="0" smtClean="0"/>
              <a:t>Kva er viktig for deg?</a:t>
            </a:r>
            <a:endParaRPr lang="nn-NO" sz="6600" dirty="0"/>
          </a:p>
        </p:txBody>
      </p:sp>
    </p:spTree>
    <p:extLst>
      <p:ext uri="{BB962C8B-B14F-4D97-AF65-F5344CB8AC3E}">
        <p14:creationId xmlns:p14="http://schemas.microsoft.com/office/powerpoint/2010/main" val="2218888613"/>
      </p:ext>
    </p:extLst>
  </p:cSld>
  <p:clrMapOvr>
    <a:masterClrMapping/>
  </p:clrMapOvr>
</p:sld>
</file>

<file path=ppt/theme/theme1.xml><?xml version="1.0" encoding="utf-8"?>
<a:theme xmlns:a="http://schemas.openxmlformats.org/drawingml/2006/main" name="Tryllestav">
  <a:themeElements>
    <a:clrScheme name="Tryllestav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Tryllestav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yllestav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520</Words>
  <Application>Microsoft Office PowerPoint</Application>
  <PresentationFormat>Widescreen</PresentationFormat>
  <Paragraphs>54</Paragraphs>
  <Slides>8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Wingdings</vt:lpstr>
      <vt:lpstr>Wingdings 3</vt:lpstr>
      <vt:lpstr>Tryllestav</vt:lpstr>
      <vt:lpstr>Stab og tildeling, Sektor helse og omsorg</vt:lpstr>
      <vt:lpstr>Kven jobbar i stab og tildeling</vt:lpstr>
      <vt:lpstr>Oppgåver som ligg under tildelingskontoret</vt:lpstr>
      <vt:lpstr>Forts.</vt:lpstr>
      <vt:lpstr>Andre oppgåver i stab</vt:lpstr>
      <vt:lpstr>Vegen vidare</vt:lpstr>
      <vt:lpstr>Utfordringar og prioriteringar framover</vt:lpstr>
      <vt:lpstr>Kva er viktig for deg?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 og tildeling, Sektor helse og omsorg</dc:title>
  <dc:creator>Malene Rovde</dc:creator>
  <cp:lastModifiedBy>Malene Rovde</cp:lastModifiedBy>
  <cp:revision>8</cp:revision>
  <dcterms:created xsi:type="dcterms:W3CDTF">2018-12-10T11:51:25Z</dcterms:created>
  <dcterms:modified xsi:type="dcterms:W3CDTF">2019-02-07T08:30:03Z</dcterms:modified>
</cp:coreProperties>
</file>