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1" r:id="rId2"/>
    <p:sldId id="479" r:id="rId3"/>
    <p:sldId id="468" r:id="rId4"/>
    <p:sldId id="466" r:id="rId5"/>
    <p:sldId id="377" r:id="rId6"/>
    <p:sldId id="467" r:id="rId7"/>
    <p:sldId id="469" r:id="rId8"/>
    <p:sldId id="470" r:id="rId9"/>
    <p:sldId id="474" r:id="rId10"/>
    <p:sldId id="475" r:id="rId11"/>
    <p:sldId id="480" r:id="rId12"/>
    <p:sldId id="481" r:id="rId13"/>
    <p:sldId id="476" r:id="rId14"/>
    <p:sldId id="483" r:id="rId15"/>
    <p:sldId id="484" r:id="rId16"/>
    <p:sldId id="485" r:id="rId17"/>
    <p:sldId id="472" r:id="rId18"/>
    <p:sldId id="477" r:id="rId19"/>
    <p:sldId id="478" r:id="rId20"/>
    <p:sldId id="473" r:id="rId21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8" autoAdjust="0"/>
    <p:restoredTop sz="75024" autoAdjust="0"/>
  </p:normalViewPr>
  <p:slideViewPr>
    <p:cSldViewPr>
      <p:cViewPr varScale="1">
        <p:scale>
          <a:sx n="86" d="100"/>
          <a:sy n="86" d="100"/>
        </p:scale>
        <p:origin x="204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D8683A-830B-42A9-9A0A-3FE62EB83381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0D29C0B-EDDB-413A-B037-3EA913EB49E0}">
      <dgm:prSet phldrT="[Tekst]"/>
      <dgm:spPr/>
      <dgm:t>
        <a:bodyPr/>
        <a:lstStyle/>
        <a:p>
          <a:r>
            <a:rPr lang="nb-NO" dirty="0" smtClean="0"/>
            <a:t>Leiar </a:t>
          </a:r>
          <a:endParaRPr lang="nb-NO" dirty="0"/>
        </a:p>
      </dgm:t>
    </dgm:pt>
    <dgm:pt modelId="{4FFED429-ED71-4ACE-AFD8-56E94D5EAFCF}" type="parTrans" cxnId="{BB7BB4E5-B95A-43F7-B745-FE78B301C671}">
      <dgm:prSet/>
      <dgm:spPr/>
      <dgm:t>
        <a:bodyPr/>
        <a:lstStyle/>
        <a:p>
          <a:endParaRPr lang="nb-NO"/>
        </a:p>
      </dgm:t>
    </dgm:pt>
    <dgm:pt modelId="{E9FCFE45-29EF-4B1E-A944-7A6E9CE17FB8}" type="sibTrans" cxnId="{BB7BB4E5-B95A-43F7-B745-FE78B301C671}">
      <dgm:prSet/>
      <dgm:spPr/>
      <dgm:t>
        <a:bodyPr/>
        <a:lstStyle/>
        <a:p>
          <a:endParaRPr lang="nb-NO"/>
        </a:p>
      </dgm:t>
    </dgm:pt>
    <dgm:pt modelId="{4ADB8E0B-E2DA-478F-9A54-D129D95F70B5}">
      <dgm:prSet phldrT="[Tekst]"/>
      <dgm:spPr/>
      <dgm:t>
        <a:bodyPr/>
        <a:lstStyle/>
        <a:p>
          <a:r>
            <a:rPr lang="nb-NO" dirty="0" smtClean="0"/>
            <a:t>Leiar</a:t>
          </a:r>
          <a:endParaRPr lang="nb-NO" dirty="0"/>
        </a:p>
      </dgm:t>
    </dgm:pt>
    <dgm:pt modelId="{C2FDC982-611E-4D25-92C6-5F9DE0A66D6C}" type="parTrans" cxnId="{86F5BC7A-B3F5-4B8B-93F8-ED13A2E2DD61}">
      <dgm:prSet/>
      <dgm:spPr/>
      <dgm:t>
        <a:bodyPr/>
        <a:lstStyle/>
        <a:p>
          <a:endParaRPr lang="nb-NO"/>
        </a:p>
      </dgm:t>
    </dgm:pt>
    <dgm:pt modelId="{B781F629-4D1F-4DEF-B408-DFF2E7C76621}" type="sibTrans" cxnId="{86F5BC7A-B3F5-4B8B-93F8-ED13A2E2DD61}">
      <dgm:prSet/>
      <dgm:spPr/>
      <dgm:t>
        <a:bodyPr/>
        <a:lstStyle/>
        <a:p>
          <a:endParaRPr lang="nb-NO"/>
        </a:p>
      </dgm:t>
    </dgm:pt>
    <dgm:pt modelId="{4148CC21-2D7F-408D-8600-3742890CCF7C}">
      <dgm:prSet phldrT="[Tekst]"/>
      <dgm:spPr/>
      <dgm:t>
        <a:bodyPr/>
        <a:lstStyle/>
        <a:p>
          <a:r>
            <a:rPr lang="nb-NO" dirty="0" smtClean="0"/>
            <a:t>Per sonal</a:t>
          </a:r>
          <a:endParaRPr lang="nb-NO" dirty="0"/>
        </a:p>
      </dgm:t>
    </dgm:pt>
    <dgm:pt modelId="{F98BAE21-39A5-4424-B9AC-2AF5D361FC03}" type="parTrans" cxnId="{E0289761-D8DC-4326-89A0-1EF0972CAF95}">
      <dgm:prSet/>
      <dgm:spPr/>
      <dgm:t>
        <a:bodyPr/>
        <a:lstStyle/>
        <a:p>
          <a:endParaRPr lang="nb-NO"/>
        </a:p>
      </dgm:t>
    </dgm:pt>
    <dgm:pt modelId="{43F4A258-94BA-400F-B1E8-902C559C41E2}" type="sibTrans" cxnId="{E0289761-D8DC-4326-89A0-1EF0972CAF95}">
      <dgm:prSet/>
      <dgm:spPr/>
      <dgm:t>
        <a:bodyPr/>
        <a:lstStyle/>
        <a:p>
          <a:endParaRPr lang="nb-NO"/>
        </a:p>
      </dgm:t>
    </dgm:pt>
    <dgm:pt modelId="{DE65DB74-D6FA-47A5-93EC-84EE7BC63222}">
      <dgm:prSet phldrT="[Tekst]"/>
      <dgm:spPr/>
      <dgm:t>
        <a:bodyPr/>
        <a:lstStyle/>
        <a:p>
          <a:r>
            <a:rPr lang="nb-NO" dirty="0" smtClean="0"/>
            <a:t>Post-mottak</a:t>
          </a:r>
          <a:endParaRPr lang="nb-NO" dirty="0"/>
        </a:p>
      </dgm:t>
    </dgm:pt>
    <dgm:pt modelId="{91A7845A-BF97-4561-883A-0DF9C7515077}" type="parTrans" cxnId="{EB9D8614-1684-4FF8-A410-30594BD0837A}">
      <dgm:prSet/>
      <dgm:spPr/>
      <dgm:t>
        <a:bodyPr/>
        <a:lstStyle/>
        <a:p>
          <a:endParaRPr lang="nb-NO"/>
        </a:p>
      </dgm:t>
    </dgm:pt>
    <dgm:pt modelId="{1FE2F010-CBC1-4AFE-8644-1589DA1F2144}" type="sibTrans" cxnId="{EB9D8614-1684-4FF8-A410-30594BD0837A}">
      <dgm:prSet/>
      <dgm:spPr/>
      <dgm:t>
        <a:bodyPr/>
        <a:lstStyle/>
        <a:p>
          <a:endParaRPr lang="nb-NO"/>
        </a:p>
      </dgm:t>
    </dgm:pt>
    <dgm:pt modelId="{E707F8AE-27A3-4F48-B93C-1F317B1B83CB}">
      <dgm:prSet phldrT="[Tekst]"/>
      <dgm:spPr/>
      <dgm:t>
        <a:bodyPr/>
        <a:lstStyle/>
        <a:p>
          <a:r>
            <a:rPr lang="nb-NO" dirty="0" smtClean="0"/>
            <a:t>Intern-post</a:t>
          </a:r>
          <a:endParaRPr lang="nb-NO" dirty="0"/>
        </a:p>
      </dgm:t>
    </dgm:pt>
    <dgm:pt modelId="{3F4A80B7-A645-4636-BA2D-6D842D2F97DC}" type="parTrans" cxnId="{F8FE2D0B-9C8D-4FF0-ABFA-2B2E7817A9E4}">
      <dgm:prSet/>
      <dgm:spPr/>
      <dgm:t>
        <a:bodyPr/>
        <a:lstStyle/>
        <a:p>
          <a:endParaRPr lang="nb-NO"/>
        </a:p>
      </dgm:t>
    </dgm:pt>
    <dgm:pt modelId="{32743CCA-DAE7-4618-88C3-0FF6A6522FF1}" type="sibTrans" cxnId="{F8FE2D0B-9C8D-4FF0-ABFA-2B2E7817A9E4}">
      <dgm:prSet/>
      <dgm:spPr/>
      <dgm:t>
        <a:bodyPr/>
        <a:lstStyle/>
        <a:p>
          <a:endParaRPr lang="nb-NO"/>
        </a:p>
      </dgm:t>
    </dgm:pt>
    <dgm:pt modelId="{C96DA1A9-CCB2-452E-BBA9-3DD90BF69E15}">
      <dgm:prSet phldrT="[Tekst]"/>
      <dgm:spPr/>
      <dgm:t>
        <a:bodyPr/>
        <a:lstStyle/>
        <a:p>
          <a:r>
            <a:rPr lang="nb-NO" dirty="0" err="1" smtClean="0"/>
            <a:t>Løn</a:t>
          </a:r>
          <a:endParaRPr lang="nb-NO" dirty="0"/>
        </a:p>
      </dgm:t>
    </dgm:pt>
    <dgm:pt modelId="{2FF20B1A-3910-4A16-99B4-72D645538349}" type="parTrans" cxnId="{EE49C465-AACF-4646-A024-7D7A3C390879}">
      <dgm:prSet/>
      <dgm:spPr/>
      <dgm:t>
        <a:bodyPr/>
        <a:lstStyle/>
        <a:p>
          <a:endParaRPr lang="nb-NO"/>
        </a:p>
      </dgm:t>
    </dgm:pt>
    <dgm:pt modelId="{FCA467A7-FA23-4305-A987-47D64EE4C3C3}" type="sibTrans" cxnId="{EE49C465-AACF-4646-A024-7D7A3C390879}">
      <dgm:prSet/>
      <dgm:spPr/>
      <dgm:t>
        <a:bodyPr/>
        <a:lstStyle/>
        <a:p>
          <a:endParaRPr lang="nb-NO"/>
        </a:p>
      </dgm:t>
    </dgm:pt>
    <dgm:pt modelId="{009CEDBF-F58D-40BB-850E-4E402D2EDAA9}">
      <dgm:prSet phldrT="[Tekst]"/>
      <dgm:spPr/>
      <dgm:t>
        <a:bodyPr/>
        <a:lstStyle/>
        <a:p>
          <a:r>
            <a:rPr lang="nb-NO" dirty="0" smtClean="0"/>
            <a:t>Feil</a:t>
          </a:r>
          <a:endParaRPr lang="nb-NO" dirty="0"/>
        </a:p>
      </dgm:t>
    </dgm:pt>
    <dgm:pt modelId="{6D52922F-2DA0-4C27-9D41-98A167B98C2B}" type="parTrans" cxnId="{B3FC04C2-BA6C-4FA7-897E-67B50A559EFF}">
      <dgm:prSet/>
      <dgm:spPr/>
      <dgm:t>
        <a:bodyPr/>
        <a:lstStyle/>
        <a:p>
          <a:endParaRPr lang="nb-NO"/>
        </a:p>
      </dgm:t>
    </dgm:pt>
    <dgm:pt modelId="{867A730E-2E44-492B-B126-AF86AB014322}" type="sibTrans" cxnId="{B3FC04C2-BA6C-4FA7-897E-67B50A559EFF}">
      <dgm:prSet/>
      <dgm:spPr/>
      <dgm:t>
        <a:bodyPr/>
        <a:lstStyle/>
        <a:p>
          <a:endParaRPr lang="nb-NO"/>
        </a:p>
      </dgm:t>
    </dgm:pt>
    <dgm:pt modelId="{DB3BA02B-87E8-4F50-BF1F-EE23110C64FA}">
      <dgm:prSet phldrT="[Tekst]"/>
      <dgm:spPr/>
      <dgm:t>
        <a:bodyPr/>
        <a:lstStyle/>
        <a:p>
          <a:r>
            <a:rPr lang="nb-NO" dirty="0" smtClean="0"/>
            <a:t>Leiar</a:t>
          </a:r>
          <a:endParaRPr lang="nb-NO" dirty="0"/>
        </a:p>
      </dgm:t>
    </dgm:pt>
    <dgm:pt modelId="{B71B1CD0-0ED8-46D6-9438-8239781188FA}" type="parTrans" cxnId="{2B05961A-5821-4AC2-925A-44204EDD8111}">
      <dgm:prSet/>
      <dgm:spPr/>
      <dgm:t>
        <a:bodyPr/>
        <a:lstStyle/>
        <a:p>
          <a:endParaRPr lang="nb-NO"/>
        </a:p>
      </dgm:t>
    </dgm:pt>
    <dgm:pt modelId="{0DC16B81-F588-4B1E-8BC0-0817974AD264}" type="sibTrans" cxnId="{2B05961A-5821-4AC2-925A-44204EDD8111}">
      <dgm:prSet/>
      <dgm:spPr/>
      <dgm:t>
        <a:bodyPr/>
        <a:lstStyle/>
        <a:p>
          <a:endParaRPr lang="nb-NO"/>
        </a:p>
      </dgm:t>
    </dgm:pt>
    <dgm:pt modelId="{5EB74566-D28F-464F-B0DA-8E0278CC371A}">
      <dgm:prSet phldrT="[Tekst]"/>
      <dgm:spPr/>
      <dgm:t>
        <a:bodyPr/>
        <a:lstStyle/>
        <a:p>
          <a:r>
            <a:rPr lang="nb-NO" dirty="0" smtClean="0"/>
            <a:t>Tilsett</a:t>
          </a:r>
          <a:endParaRPr lang="nb-NO" dirty="0"/>
        </a:p>
      </dgm:t>
    </dgm:pt>
    <dgm:pt modelId="{868CE5B7-905F-45D8-8D4D-0A0C00CD7816}" type="sibTrans" cxnId="{BDDD0923-BCDA-4749-A78F-0DC487EFE9CD}">
      <dgm:prSet/>
      <dgm:spPr/>
      <dgm:t>
        <a:bodyPr/>
        <a:lstStyle/>
        <a:p>
          <a:endParaRPr lang="nb-NO"/>
        </a:p>
      </dgm:t>
    </dgm:pt>
    <dgm:pt modelId="{9BCC9B58-69AE-4FE0-B8CE-82D208D8BC78}" type="parTrans" cxnId="{BDDD0923-BCDA-4749-A78F-0DC487EFE9CD}">
      <dgm:prSet/>
      <dgm:spPr/>
      <dgm:t>
        <a:bodyPr/>
        <a:lstStyle/>
        <a:p>
          <a:endParaRPr lang="nb-NO"/>
        </a:p>
      </dgm:t>
    </dgm:pt>
    <dgm:pt modelId="{0C71D226-8204-4ECA-97AA-B49B8D08E03D}" type="pres">
      <dgm:prSet presAssocID="{D2D8683A-830B-42A9-9A0A-3FE62EB83381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nb-NO"/>
        </a:p>
      </dgm:t>
    </dgm:pt>
    <dgm:pt modelId="{1FAD73C4-5FC4-4F35-85B0-6AB1BAAB49E0}" type="pres">
      <dgm:prSet presAssocID="{C0D29C0B-EDDB-413A-B037-3EA913EB49E0}" presName="firs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E622F66-324D-4D74-A732-1DFCCCB4A257}" type="pres">
      <dgm:prSet presAssocID="{E9FCFE45-29EF-4B1E-A944-7A6E9CE17FB8}" presName="sibTrans" presStyleLbl="sibTrans2D1" presStyleIdx="0" presStyleCnt="8"/>
      <dgm:spPr/>
      <dgm:t>
        <a:bodyPr/>
        <a:lstStyle/>
        <a:p>
          <a:endParaRPr lang="nb-NO"/>
        </a:p>
      </dgm:t>
    </dgm:pt>
    <dgm:pt modelId="{E9D6EF5C-8BD8-4765-92C3-E62EF3E47498}" type="pres">
      <dgm:prSet presAssocID="{5EB74566-D28F-464F-B0DA-8E0278CC371A}" presName="middleNode" presStyleCnt="0"/>
      <dgm:spPr/>
    </dgm:pt>
    <dgm:pt modelId="{B9708EB9-332D-48D3-A64B-4F621DD8BD98}" type="pres">
      <dgm:prSet presAssocID="{5EB74566-D28F-464F-B0DA-8E0278CC371A}" presName="padding" presStyleLbl="node1" presStyleIdx="0" presStyleCnt="9"/>
      <dgm:spPr/>
    </dgm:pt>
    <dgm:pt modelId="{04B42B7D-D866-47B3-9317-485F9E2B9750}" type="pres">
      <dgm:prSet presAssocID="{5EB74566-D28F-464F-B0DA-8E0278CC371A}" presName="shape" presStyleLbl="node1" presStyleIdx="1" presStyleCnt="9" custScaleX="131623" custScaleY="12320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9E69BA0-D05B-4BAA-BF59-DD0852E47A57}" type="pres">
      <dgm:prSet presAssocID="{868CE5B7-905F-45D8-8D4D-0A0C00CD7816}" presName="sibTrans" presStyleLbl="sibTrans2D1" presStyleIdx="1" presStyleCnt="8"/>
      <dgm:spPr/>
      <dgm:t>
        <a:bodyPr/>
        <a:lstStyle/>
        <a:p>
          <a:endParaRPr lang="nb-NO"/>
        </a:p>
      </dgm:t>
    </dgm:pt>
    <dgm:pt modelId="{CFF63554-F418-4484-968B-413BE58C59FF}" type="pres">
      <dgm:prSet presAssocID="{4ADB8E0B-E2DA-478F-9A54-D129D95F70B5}" presName="middleNode" presStyleCnt="0"/>
      <dgm:spPr/>
    </dgm:pt>
    <dgm:pt modelId="{08179AF3-72EA-4F44-8DB8-2386BBEA2DE3}" type="pres">
      <dgm:prSet presAssocID="{4ADB8E0B-E2DA-478F-9A54-D129D95F70B5}" presName="padding" presStyleLbl="node1" presStyleIdx="1" presStyleCnt="9"/>
      <dgm:spPr/>
    </dgm:pt>
    <dgm:pt modelId="{9B9365F0-A396-4E87-98E6-12C19A6D6A89}" type="pres">
      <dgm:prSet presAssocID="{4ADB8E0B-E2DA-478F-9A54-D129D95F70B5}" presName="shape" presStyleLbl="node1" presStyleIdx="2" presStyleCnt="9" custScaleX="130490" custScaleY="13219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CBB9E26-BF54-4573-AD90-2001AB289879}" type="pres">
      <dgm:prSet presAssocID="{B781F629-4D1F-4DEF-B408-DFF2E7C76621}" presName="sibTrans" presStyleLbl="sibTrans2D1" presStyleIdx="2" presStyleCnt="8" custAng="3585943" custLinFactY="162447" custLinFactNeighborX="-8388" custLinFactNeighborY="200000"/>
      <dgm:spPr/>
      <dgm:t>
        <a:bodyPr/>
        <a:lstStyle/>
        <a:p>
          <a:endParaRPr lang="nb-NO"/>
        </a:p>
      </dgm:t>
    </dgm:pt>
    <dgm:pt modelId="{35728906-EFE6-47CE-929B-54DB48463B42}" type="pres">
      <dgm:prSet presAssocID="{4148CC21-2D7F-408D-8600-3742890CCF7C}" presName="middleNode" presStyleCnt="0"/>
      <dgm:spPr/>
    </dgm:pt>
    <dgm:pt modelId="{8D1B8EE9-9509-4849-9547-811474449CE7}" type="pres">
      <dgm:prSet presAssocID="{4148CC21-2D7F-408D-8600-3742890CCF7C}" presName="padding" presStyleLbl="node1" presStyleIdx="2" presStyleCnt="9"/>
      <dgm:spPr/>
    </dgm:pt>
    <dgm:pt modelId="{44CAB708-2423-4D0B-9F8B-D46AC84EA9EB}" type="pres">
      <dgm:prSet presAssocID="{4148CC21-2D7F-408D-8600-3742890CCF7C}" presName="shape" presStyleLbl="node1" presStyleIdx="3" presStyleCnt="9" custScaleX="129971" custScaleY="92799" custLinFactY="-178247" custLinFactNeighborX="-9015" custLinFactNeighborY="-200000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A6D0FF5-E754-4EC0-8A34-C69F0014DD83}" type="pres">
      <dgm:prSet presAssocID="{43F4A258-94BA-400F-B1E8-902C559C41E2}" presName="sibTrans" presStyleLbl="sibTrans2D1" presStyleIdx="3" presStyleCnt="8" custAng="10981057"/>
      <dgm:spPr/>
      <dgm:t>
        <a:bodyPr/>
        <a:lstStyle/>
        <a:p>
          <a:endParaRPr lang="nb-NO"/>
        </a:p>
      </dgm:t>
    </dgm:pt>
    <dgm:pt modelId="{3A01B5BD-5A73-481E-850D-FC9E267C2499}" type="pres">
      <dgm:prSet presAssocID="{DE65DB74-D6FA-47A5-93EC-84EE7BC63222}" presName="middleNode" presStyleCnt="0"/>
      <dgm:spPr/>
    </dgm:pt>
    <dgm:pt modelId="{975946D5-3151-40C6-AEF7-33D3B6AE49D9}" type="pres">
      <dgm:prSet presAssocID="{DE65DB74-D6FA-47A5-93EC-84EE7BC63222}" presName="padding" presStyleLbl="node1" presStyleIdx="3" presStyleCnt="9"/>
      <dgm:spPr/>
    </dgm:pt>
    <dgm:pt modelId="{C18A4C40-7A5A-4EEE-8F96-6DCC36EAA80C}" type="pres">
      <dgm:prSet presAssocID="{DE65DB74-D6FA-47A5-93EC-84EE7BC63222}" presName="shape" presStyleLbl="node1" presStyleIdx="4" presStyleCnt="9" custScaleX="159076" custScaleY="159600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0885BAF-0ECA-4C48-863F-72CA0EAFE671}" type="pres">
      <dgm:prSet presAssocID="{1FE2F010-CBC1-4AFE-8644-1589DA1F2144}" presName="sibTrans" presStyleLbl="sibTrans2D1" presStyleIdx="4" presStyleCnt="8" custAng="10800000"/>
      <dgm:spPr/>
      <dgm:t>
        <a:bodyPr/>
        <a:lstStyle/>
        <a:p>
          <a:endParaRPr lang="nb-NO"/>
        </a:p>
      </dgm:t>
    </dgm:pt>
    <dgm:pt modelId="{D398E22C-D36F-484A-9B48-BD5DD4C37B61}" type="pres">
      <dgm:prSet presAssocID="{E707F8AE-27A3-4F48-B93C-1F317B1B83CB}" presName="middleNode" presStyleCnt="0"/>
      <dgm:spPr/>
    </dgm:pt>
    <dgm:pt modelId="{65228374-5262-4205-9287-015E74D6199C}" type="pres">
      <dgm:prSet presAssocID="{E707F8AE-27A3-4F48-B93C-1F317B1B83CB}" presName="padding" presStyleLbl="node1" presStyleIdx="4" presStyleCnt="9"/>
      <dgm:spPr/>
    </dgm:pt>
    <dgm:pt modelId="{8359C192-CFF7-405D-AF60-21A17001EC07}" type="pres">
      <dgm:prSet presAssocID="{E707F8AE-27A3-4F48-B93C-1F317B1B83CB}" presName="shape" presStyleLbl="node1" presStyleIdx="5" presStyleCnt="9" custScaleX="141401" custScaleY="121472" custLinFactY="200000" custLinFactNeighborX="0" custLinFactNeighborY="20542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B66E18E-40F8-46CF-8C01-C3E53E27C7DF}" type="pres">
      <dgm:prSet presAssocID="{32743CCA-DAE7-4618-88C3-0FF6A6522FF1}" presName="sibTrans" presStyleLbl="sibTrans2D1" presStyleIdx="5" presStyleCnt="8" custAng="3627053" custLinFactY="-121788" custLinFactNeighborX="6991" custLinFactNeighborY="-200000"/>
      <dgm:spPr/>
      <dgm:t>
        <a:bodyPr/>
        <a:lstStyle/>
        <a:p>
          <a:endParaRPr lang="nb-NO"/>
        </a:p>
      </dgm:t>
    </dgm:pt>
    <dgm:pt modelId="{51F805CF-1724-4796-825C-9915380D468F}" type="pres">
      <dgm:prSet presAssocID="{C96DA1A9-CCB2-452E-BBA9-3DD90BF69E15}" presName="middleNode" presStyleCnt="0"/>
      <dgm:spPr/>
    </dgm:pt>
    <dgm:pt modelId="{969AF62B-ADBE-4EAE-9F1D-6AA5389B6483}" type="pres">
      <dgm:prSet presAssocID="{C96DA1A9-CCB2-452E-BBA9-3DD90BF69E15}" presName="padding" presStyleLbl="node1" presStyleIdx="5" presStyleCnt="9"/>
      <dgm:spPr/>
    </dgm:pt>
    <dgm:pt modelId="{0A5A0A30-D0E5-4BD4-AFFD-52F3BAF3C04D}" type="pres">
      <dgm:prSet presAssocID="{C96DA1A9-CCB2-452E-BBA9-3DD90BF69E15}" presName="shape" presStyleLbl="node1" presStyleIdx="6" presStyleCnt="9" custLinFactNeighborX="-7280" custLinFactNeighborY="1350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CE7D26C-9739-4C04-9E89-B200534D5D97}" type="pres">
      <dgm:prSet presAssocID="{FCA467A7-FA23-4305-A987-47D64EE4C3C3}" presName="sibTrans" presStyleLbl="sibTrans2D1" presStyleIdx="6" presStyleCnt="8"/>
      <dgm:spPr/>
      <dgm:t>
        <a:bodyPr/>
        <a:lstStyle/>
        <a:p>
          <a:endParaRPr lang="nb-NO"/>
        </a:p>
      </dgm:t>
    </dgm:pt>
    <dgm:pt modelId="{CC5B9ABF-67A6-46E1-B8FD-65433DBF0E1C}" type="pres">
      <dgm:prSet presAssocID="{009CEDBF-F58D-40BB-850E-4E402D2EDAA9}" presName="middleNode" presStyleCnt="0"/>
      <dgm:spPr/>
    </dgm:pt>
    <dgm:pt modelId="{E82300C2-14E6-419D-ACDC-BCA57AF9F487}" type="pres">
      <dgm:prSet presAssocID="{009CEDBF-F58D-40BB-850E-4E402D2EDAA9}" presName="padding" presStyleLbl="node1" presStyleIdx="6" presStyleCnt="9"/>
      <dgm:spPr/>
    </dgm:pt>
    <dgm:pt modelId="{F4B15C4F-3BF0-41E8-A7EA-5F87178EB2FE}" type="pres">
      <dgm:prSet presAssocID="{009CEDBF-F58D-40BB-850E-4E402D2EDAA9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7C874EC-B390-409E-8445-50E5CC195055}" type="pres">
      <dgm:prSet presAssocID="{867A730E-2E44-492B-B126-AF86AB014322}" presName="sibTrans" presStyleLbl="sibTrans2D1" presStyleIdx="7" presStyleCnt="8" custAng="81713" custLinFactNeighborX="7122"/>
      <dgm:spPr/>
      <dgm:t>
        <a:bodyPr/>
        <a:lstStyle/>
        <a:p>
          <a:endParaRPr lang="nb-NO"/>
        </a:p>
      </dgm:t>
    </dgm:pt>
    <dgm:pt modelId="{D1656594-5674-4D3C-8E06-EBFC340A9943}" type="pres">
      <dgm:prSet presAssocID="{DB3BA02B-87E8-4F50-BF1F-EE23110C64FA}" presName="lastNode" presStyleLbl="node1" presStyleIdx="8" presStyleCnt="9" custLinFactNeighborX="1200" custLinFactNeighborY="461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B3FC04C2-BA6C-4FA7-897E-67B50A559EFF}" srcId="{D2D8683A-830B-42A9-9A0A-3FE62EB83381}" destId="{009CEDBF-F58D-40BB-850E-4E402D2EDAA9}" srcOrd="7" destOrd="0" parTransId="{6D52922F-2DA0-4C27-9D41-98A167B98C2B}" sibTransId="{867A730E-2E44-492B-B126-AF86AB014322}"/>
    <dgm:cxn modelId="{EB9D8614-1684-4FF8-A410-30594BD0837A}" srcId="{D2D8683A-830B-42A9-9A0A-3FE62EB83381}" destId="{DE65DB74-D6FA-47A5-93EC-84EE7BC63222}" srcOrd="4" destOrd="0" parTransId="{91A7845A-BF97-4561-883A-0DF9C7515077}" sibTransId="{1FE2F010-CBC1-4AFE-8644-1589DA1F2144}"/>
    <dgm:cxn modelId="{947D88F9-307B-4F01-B600-40A3F356DCAA}" type="presOf" srcId="{C96DA1A9-CCB2-452E-BBA9-3DD90BF69E15}" destId="{0A5A0A30-D0E5-4BD4-AFFD-52F3BAF3C04D}" srcOrd="0" destOrd="0" presId="urn:microsoft.com/office/officeart/2005/8/layout/bProcess2"/>
    <dgm:cxn modelId="{D3230DF1-F807-4EBC-9BDE-32CF5CF9188B}" type="presOf" srcId="{E707F8AE-27A3-4F48-B93C-1F317B1B83CB}" destId="{8359C192-CFF7-405D-AF60-21A17001EC07}" srcOrd="0" destOrd="0" presId="urn:microsoft.com/office/officeart/2005/8/layout/bProcess2"/>
    <dgm:cxn modelId="{3791EC52-9A22-4AA8-84D6-BE6D5D4F35A6}" type="presOf" srcId="{32743CCA-DAE7-4618-88C3-0FF6A6522FF1}" destId="{BB66E18E-40F8-46CF-8C01-C3E53E27C7DF}" srcOrd="0" destOrd="0" presId="urn:microsoft.com/office/officeart/2005/8/layout/bProcess2"/>
    <dgm:cxn modelId="{5697DE4D-FB58-4B5D-91D0-33B63834274F}" type="presOf" srcId="{FCA467A7-FA23-4305-A987-47D64EE4C3C3}" destId="{4CE7D26C-9739-4C04-9E89-B200534D5D97}" srcOrd="0" destOrd="0" presId="urn:microsoft.com/office/officeart/2005/8/layout/bProcess2"/>
    <dgm:cxn modelId="{BB7BB4E5-B95A-43F7-B745-FE78B301C671}" srcId="{D2D8683A-830B-42A9-9A0A-3FE62EB83381}" destId="{C0D29C0B-EDDB-413A-B037-3EA913EB49E0}" srcOrd="0" destOrd="0" parTransId="{4FFED429-ED71-4ACE-AFD8-56E94D5EAFCF}" sibTransId="{E9FCFE45-29EF-4B1E-A944-7A6E9CE17FB8}"/>
    <dgm:cxn modelId="{9E17D201-7185-4DD5-A359-BA840A0096AF}" type="presOf" srcId="{4148CC21-2D7F-408D-8600-3742890CCF7C}" destId="{44CAB708-2423-4D0B-9F8B-D46AC84EA9EB}" srcOrd="0" destOrd="0" presId="urn:microsoft.com/office/officeart/2005/8/layout/bProcess2"/>
    <dgm:cxn modelId="{62FE6868-4A4B-4C2F-B70B-7861C3B87EE6}" type="presOf" srcId="{5EB74566-D28F-464F-B0DA-8E0278CC371A}" destId="{04B42B7D-D866-47B3-9317-485F9E2B9750}" srcOrd="0" destOrd="0" presId="urn:microsoft.com/office/officeart/2005/8/layout/bProcess2"/>
    <dgm:cxn modelId="{48F40289-39C3-45AF-8090-8031B51D2E3D}" type="presOf" srcId="{868CE5B7-905F-45D8-8D4D-0A0C00CD7816}" destId="{19E69BA0-D05B-4BAA-BF59-DD0852E47A57}" srcOrd="0" destOrd="0" presId="urn:microsoft.com/office/officeart/2005/8/layout/bProcess2"/>
    <dgm:cxn modelId="{1EB90426-BCC8-4641-93DF-E1C45D4929DC}" type="presOf" srcId="{DE65DB74-D6FA-47A5-93EC-84EE7BC63222}" destId="{C18A4C40-7A5A-4EEE-8F96-6DCC36EAA80C}" srcOrd="0" destOrd="0" presId="urn:microsoft.com/office/officeart/2005/8/layout/bProcess2"/>
    <dgm:cxn modelId="{16ABFA34-8315-46EE-B880-D6ECEE9D1E12}" type="presOf" srcId="{B781F629-4D1F-4DEF-B408-DFF2E7C76621}" destId="{0CBB9E26-BF54-4573-AD90-2001AB289879}" srcOrd="0" destOrd="0" presId="urn:microsoft.com/office/officeart/2005/8/layout/bProcess2"/>
    <dgm:cxn modelId="{5CC4A39C-E962-4CA0-868A-115DF3BA0672}" type="presOf" srcId="{1FE2F010-CBC1-4AFE-8644-1589DA1F2144}" destId="{80885BAF-0ECA-4C48-863F-72CA0EAFE671}" srcOrd="0" destOrd="0" presId="urn:microsoft.com/office/officeart/2005/8/layout/bProcess2"/>
    <dgm:cxn modelId="{86F5BC7A-B3F5-4B8B-93F8-ED13A2E2DD61}" srcId="{D2D8683A-830B-42A9-9A0A-3FE62EB83381}" destId="{4ADB8E0B-E2DA-478F-9A54-D129D95F70B5}" srcOrd="2" destOrd="0" parTransId="{C2FDC982-611E-4D25-92C6-5F9DE0A66D6C}" sibTransId="{B781F629-4D1F-4DEF-B408-DFF2E7C76621}"/>
    <dgm:cxn modelId="{E0289761-D8DC-4326-89A0-1EF0972CAF95}" srcId="{D2D8683A-830B-42A9-9A0A-3FE62EB83381}" destId="{4148CC21-2D7F-408D-8600-3742890CCF7C}" srcOrd="3" destOrd="0" parTransId="{F98BAE21-39A5-4424-B9AC-2AF5D361FC03}" sibTransId="{43F4A258-94BA-400F-B1E8-902C559C41E2}"/>
    <dgm:cxn modelId="{2B05961A-5821-4AC2-925A-44204EDD8111}" srcId="{D2D8683A-830B-42A9-9A0A-3FE62EB83381}" destId="{DB3BA02B-87E8-4F50-BF1F-EE23110C64FA}" srcOrd="8" destOrd="0" parTransId="{B71B1CD0-0ED8-46D6-9438-8239781188FA}" sibTransId="{0DC16B81-F588-4B1E-8BC0-0817974AD264}"/>
    <dgm:cxn modelId="{44218314-31C7-42E6-BCE9-E2FE61E5A879}" type="presOf" srcId="{43F4A258-94BA-400F-B1E8-902C559C41E2}" destId="{8A6D0FF5-E754-4EC0-8A34-C69F0014DD83}" srcOrd="0" destOrd="0" presId="urn:microsoft.com/office/officeart/2005/8/layout/bProcess2"/>
    <dgm:cxn modelId="{8A76FA67-F481-4124-B0E2-991DD6D3FE45}" type="presOf" srcId="{DB3BA02B-87E8-4F50-BF1F-EE23110C64FA}" destId="{D1656594-5674-4D3C-8E06-EBFC340A9943}" srcOrd="0" destOrd="0" presId="urn:microsoft.com/office/officeart/2005/8/layout/bProcess2"/>
    <dgm:cxn modelId="{AF3BEC58-2034-4CD3-BC98-36F9FC5BC5FA}" type="presOf" srcId="{009CEDBF-F58D-40BB-850E-4E402D2EDAA9}" destId="{F4B15C4F-3BF0-41E8-A7EA-5F87178EB2FE}" srcOrd="0" destOrd="0" presId="urn:microsoft.com/office/officeart/2005/8/layout/bProcess2"/>
    <dgm:cxn modelId="{D4C3F9F1-D042-4285-9D7D-A52855895A77}" type="presOf" srcId="{D2D8683A-830B-42A9-9A0A-3FE62EB83381}" destId="{0C71D226-8204-4ECA-97AA-B49B8D08E03D}" srcOrd="0" destOrd="0" presId="urn:microsoft.com/office/officeart/2005/8/layout/bProcess2"/>
    <dgm:cxn modelId="{EE49C465-AACF-4646-A024-7D7A3C390879}" srcId="{D2D8683A-830B-42A9-9A0A-3FE62EB83381}" destId="{C96DA1A9-CCB2-452E-BBA9-3DD90BF69E15}" srcOrd="6" destOrd="0" parTransId="{2FF20B1A-3910-4A16-99B4-72D645538349}" sibTransId="{FCA467A7-FA23-4305-A987-47D64EE4C3C3}"/>
    <dgm:cxn modelId="{BDDD0923-BCDA-4749-A78F-0DC487EFE9CD}" srcId="{D2D8683A-830B-42A9-9A0A-3FE62EB83381}" destId="{5EB74566-D28F-464F-B0DA-8E0278CC371A}" srcOrd="1" destOrd="0" parTransId="{9BCC9B58-69AE-4FE0-B8CE-82D208D8BC78}" sibTransId="{868CE5B7-905F-45D8-8D4D-0A0C00CD7816}"/>
    <dgm:cxn modelId="{F8FE2D0B-9C8D-4FF0-ABFA-2B2E7817A9E4}" srcId="{D2D8683A-830B-42A9-9A0A-3FE62EB83381}" destId="{E707F8AE-27A3-4F48-B93C-1F317B1B83CB}" srcOrd="5" destOrd="0" parTransId="{3F4A80B7-A645-4636-BA2D-6D842D2F97DC}" sibTransId="{32743CCA-DAE7-4618-88C3-0FF6A6522FF1}"/>
    <dgm:cxn modelId="{52803369-8A05-4949-8DE4-7476A51FED6E}" type="presOf" srcId="{E9FCFE45-29EF-4B1E-A944-7A6E9CE17FB8}" destId="{EE622F66-324D-4D74-A732-1DFCCCB4A257}" srcOrd="0" destOrd="0" presId="urn:microsoft.com/office/officeart/2005/8/layout/bProcess2"/>
    <dgm:cxn modelId="{6006D740-7E6F-4859-B09D-1A29251D63D6}" type="presOf" srcId="{867A730E-2E44-492B-B126-AF86AB014322}" destId="{B7C874EC-B390-409E-8445-50E5CC195055}" srcOrd="0" destOrd="0" presId="urn:microsoft.com/office/officeart/2005/8/layout/bProcess2"/>
    <dgm:cxn modelId="{343547DF-4853-4793-BE86-BDF8EB3B3E94}" type="presOf" srcId="{4ADB8E0B-E2DA-478F-9A54-D129D95F70B5}" destId="{9B9365F0-A396-4E87-98E6-12C19A6D6A89}" srcOrd="0" destOrd="0" presId="urn:microsoft.com/office/officeart/2005/8/layout/bProcess2"/>
    <dgm:cxn modelId="{DBE3FBEF-0C9E-461E-98CC-CC1506487B0D}" type="presOf" srcId="{C0D29C0B-EDDB-413A-B037-3EA913EB49E0}" destId="{1FAD73C4-5FC4-4F35-85B0-6AB1BAAB49E0}" srcOrd="0" destOrd="0" presId="urn:microsoft.com/office/officeart/2005/8/layout/bProcess2"/>
    <dgm:cxn modelId="{BA91AB89-BB73-48CA-8841-71A5C9F77849}" type="presParOf" srcId="{0C71D226-8204-4ECA-97AA-B49B8D08E03D}" destId="{1FAD73C4-5FC4-4F35-85B0-6AB1BAAB49E0}" srcOrd="0" destOrd="0" presId="urn:microsoft.com/office/officeart/2005/8/layout/bProcess2"/>
    <dgm:cxn modelId="{65112082-1018-490E-B0E2-3544F01E60F0}" type="presParOf" srcId="{0C71D226-8204-4ECA-97AA-B49B8D08E03D}" destId="{EE622F66-324D-4D74-A732-1DFCCCB4A257}" srcOrd="1" destOrd="0" presId="urn:microsoft.com/office/officeart/2005/8/layout/bProcess2"/>
    <dgm:cxn modelId="{BE5E8AFE-88DA-448B-BF3B-50364A9ED457}" type="presParOf" srcId="{0C71D226-8204-4ECA-97AA-B49B8D08E03D}" destId="{E9D6EF5C-8BD8-4765-92C3-E62EF3E47498}" srcOrd="2" destOrd="0" presId="urn:microsoft.com/office/officeart/2005/8/layout/bProcess2"/>
    <dgm:cxn modelId="{11DD2F44-EF63-4300-B637-09C6F96A4957}" type="presParOf" srcId="{E9D6EF5C-8BD8-4765-92C3-E62EF3E47498}" destId="{B9708EB9-332D-48D3-A64B-4F621DD8BD98}" srcOrd="0" destOrd="0" presId="urn:microsoft.com/office/officeart/2005/8/layout/bProcess2"/>
    <dgm:cxn modelId="{D0EFD5FC-DBF4-4C8D-9EC4-C6C87A701FBB}" type="presParOf" srcId="{E9D6EF5C-8BD8-4765-92C3-E62EF3E47498}" destId="{04B42B7D-D866-47B3-9317-485F9E2B9750}" srcOrd="1" destOrd="0" presId="urn:microsoft.com/office/officeart/2005/8/layout/bProcess2"/>
    <dgm:cxn modelId="{F75D032F-2F6B-41B3-BE0D-3E0E02BBCB3F}" type="presParOf" srcId="{0C71D226-8204-4ECA-97AA-B49B8D08E03D}" destId="{19E69BA0-D05B-4BAA-BF59-DD0852E47A57}" srcOrd="3" destOrd="0" presId="urn:microsoft.com/office/officeart/2005/8/layout/bProcess2"/>
    <dgm:cxn modelId="{D81A4C41-F434-47E2-AEA2-BA7E98E8D3E0}" type="presParOf" srcId="{0C71D226-8204-4ECA-97AA-B49B8D08E03D}" destId="{CFF63554-F418-4484-968B-413BE58C59FF}" srcOrd="4" destOrd="0" presId="urn:microsoft.com/office/officeart/2005/8/layout/bProcess2"/>
    <dgm:cxn modelId="{8D2BA5FC-B838-47CD-A821-D0BCC6F1A5C0}" type="presParOf" srcId="{CFF63554-F418-4484-968B-413BE58C59FF}" destId="{08179AF3-72EA-4F44-8DB8-2386BBEA2DE3}" srcOrd="0" destOrd="0" presId="urn:microsoft.com/office/officeart/2005/8/layout/bProcess2"/>
    <dgm:cxn modelId="{24D5BE57-20D1-46D5-8CA8-48D8BE55E7E3}" type="presParOf" srcId="{CFF63554-F418-4484-968B-413BE58C59FF}" destId="{9B9365F0-A396-4E87-98E6-12C19A6D6A89}" srcOrd="1" destOrd="0" presId="urn:microsoft.com/office/officeart/2005/8/layout/bProcess2"/>
    <dgm:cxn modelId="{62B406E8-7172-4D16-8950-1605980D84FB}" type="presParOf" srcId="{0C71D226-8204-4ECA-97AA-B49B8D08E03D}" destId="{0CBB9E26-BF54-4573-AD90-2001AB289879}" srcOrd="5" destOrd="0" presId="urn:microsoft.com/office/officeart/2005/8/layout/bProcess2"/>
    <dgm:cxn modelId="{561F6BB8-6D54-44A2-9B27-F206EC19A043}" type="presParOf" srcId="{0C71D226-8204-4ECA-97AA-B49B8D08E03D}" destId="{35728906-EFE6-47CE-929B-54DB48463B42}" srcOrd="6" destOrd="0" presId="urn:microsoft.com/office/officeart/2005/8/layout/bProcess2"/>
    <dgm:cxn modelId="{432AF3EA-C3CF-4C58-8643-B74A0F4B915E}" type="presParOf" srcId="{35728906-EFE6-47CE-929B-54DB48463B42}" destId="{8D1B8EE9-9509-4849-9547-811474449CE7}" srcOrd="0" destOrd="0" presId="urn:microsoft.com/office/officeart/2005/8/layout/bProcess2"/>
    <dgm:cxn modelId="{E91BCB8E-F0C3-4078-ACBE-6CEDBCD79526}" type="presParOf" srcId="{35728906-EFE6-47CE-929B-54DB48463B42}" destId="{44CAB708-2423-4D0B-9F8B-D46AC84EA9EB}" srcOrd="1" destOrd="0" presId="urn:microsoft.com/office/officeart/2005/8/layout/bProcess2"/>
    <dgm:cxn modelId="{1285BAA4-5EF0-4BC6-9F3C-9BCDC7CA702C}" type="presParOf" srcId="{0C71D226-8204-4ECA-97AA-B49B8D08E03D}" destId="{8A6D0FF5-E754-4EC0-8A34-C69F0014DD83}" srcOrd="7" destOrd="0" presId="urn:microsoft.com/office/officeart/2005/8/layout/bProcess2"/>
    <dgm:cxn modelId="{38A6B3F0-1903-4D9C-B6E5-BDDCD7B7040D}" type="presParOf" srcId="{0C71D226-8204-4ECA-97AA-B49B8D08E03D}" destId="{3A01B5BD-5A73-481E-850D-FC9E267C2499}" srcOrd="8" destOrd="0" presId="urn:microsoft.com/office/officeart/2005/8/layout/bProcess2"/>
    <dgm:cxn modelId="{24FEDFFA-CB9D-4530-A967-09DD94BCC7FA}" type="presParOf" srcId="{3A01B5BD-5A73-481E-850D-FC9E267C2499}" destId="{975946D5-3151-40C6-AEF7-33D3B6AE49D9}" srcOrd="0" destOrd="0" presId="urn:microsoft.com/office/officeart/2005/8/layout/bProcess2"/>
    <dgm:cxn modelId="{B697F4D7-360E-43C8-BA3A-F4D6C28F200A}" type="presParOf" srcId="{3A01B5BD-5A73-481E-850D-FC9E267C2499}" destId="{C18A4C40-7A5A-4EEE-8F96-6DCC36EAA80C}" srcOrd="1" destOrd="0" presId="urn:microsoft.com/office/officeart/2005/8/layout/bProcess2"/>
    <dgm:cxn modelId="{411EF235-FE59-43F3-BB57-DB969C4A1042}" type="presParOf" srcId="{0C71D226-8204-4ECA-97AA-B49B8D08E03D}" destId="{80885BAF-0ECA-4C48-863F-72CA0EAFE671}" srcOrd="9" destOrd="0" presId="urn:microsoft.com/office/officeart/2005/8/layout/bProcess2"/>
    <dgm:cxn modelId="{BFCAE9E8-16B1-433A-995C-FE0AFC13EB2E}" type="presParOf" srcId="{0C71D226-8204-4ECA-97AA-B49B8D08E03D}" destId="{D398E22C-D36F-484A-9B48-BD5DD4C37B61}" srcOrd="10" destOrd="0" presId="urn:microsoft.com/office/officeart/2005/8/layout/bProcess2"/>
    <dgm:cxn modelId="{DC4D8C1A-895A-4A5A-BCD4-3A94E7E7232F}" type="presParOf" srcId="{D398E22C-D36F-484A-9B48-BD5DD4C37B61}" destId="{65228374-5262-4205-9287-015E74D6199C}" srcOrd="0" destOrd="0" presId="urn:microsoft.com/office/officeart/2005/8/layout/bProcess2"/>
    <dgm:cxn modelId="{BB85E11B-2548-423B-B4D6-0DA65B09BB05}" type="presParOf" srcId="{D398E22C-D36F-484A-9B48-BD5DD4C37B61}" destId="{8359C192-CFF7-405D-AF60-21A17001EC07}" srcOrd="1" destOrd="0" presId="urn:microsoft.com/office/officeart/2005/8/layout/bProcess2"/>
    <dgm:cxn modelId="{8E7C632D-354C-453B-84C4-0F6AFD2E2D4A}" type="presParOf" srcId="{0C71D226-8204-4ECA-97AA-B49B8D08E03D}" destId="{BB66E18E-40F8-46CF-8C01-C3E53E27C7DF}" srcOrd="11" destOrd="0" presId="urn:microsoft.com/office/officeart/2005/8/layout/bProcess2"/>
    <dgm:cxn modelId="{CCC782A3-ED3F-4B26-BB9D-D2B4C0962089}" type="presParOf" srcId="{0C71D226-8204-4ECA-97AA-B49B8D08E03D}" destId="{51F805CF-1724-4796-825C-9915380D468F}" srcOrd="12" destOrd="0" presId="urn:microsoft.com/office/officeart/2005/8/layout/bProcess2"/>
    <dgm:cxn modelId="{FCAFD84B-0902-43CD-8FE6-B31B92849DCD}" type="presParOf" srcId="{51F805CF-1724-4796-825C-9915380D468F}" destId="{969AF62B-ADBE-4EAE-9F1D-6AA5389B6483}" srcOrd="0" destOrd="0" presId="urn:microsoft.com/office/officeart/2005/8/layout/bProcess2"/>
    <dgm:cxn modelId="{3CCD6E2E-DF80-4C00-9073-9A3E2F48218E}" type="presParOf" srcId="{51F805CF-1724-4796-825C-9915380D468F}" destId="{0A5A0A30-D0E5-4BD4-AFFD-52F3BAF3C04D}" srcOrd="1" destOrd="0" presId="urn:microsoft.com/office/officeart/2005/8/layout/bProcess2"/>
    <dgm:cxn modelId="{46A48B43-C43F-45E4-BDB6-A21D9F96C4D4}" type="presParOf" srcId="{0C71D226-8204-4ECA-97AA-B49B8D08E03D}" destId="{4CE7D26C-9739-4C04-9E89-B200534D5D97}" srcOrd="13" destOrd="0" presId="urn:microsoft.com/office/officeart/2005/8/layout/bProcess2"/>
    <dgm:cxn modelId="{36423390-D044-47CC-A4AA-72B10C5513B0}" type="presParOf" srcId="{0C71D226-8204-4ECA-97AA-B49B8D08E03D}" destId="{CC5B9ABF-67A6-46E1-B8FD-65433DBF0E1C}" srcOrd="14" destOrd="0" presId="urn:microsoft.com/office/officeart/2005/8/layout/bProcess2"/>
    <dgm:cxn modelId="{95B7A67B-3462-4F6E-9E07-78AF1BED1941}" type="presParOf" srcId="{CC5B9ABF-67A6-46E1-B8FD-65433DBF0E1C}" destId="{E82300C2-14E6-419D-ACDC-BCA57AF9F487}" srcOrd="0" destOrd="0" presId="urn:microsoft.com/office/officeart/2005/8/layout/bProcess2"/>
    <dgm:cxn modelId="{D491162D-BFFC-43A5-94ED-61F695FC311D}" type="presParOf" srcId="{CC5B9ABF-67A6-46E1-B8FD-65433DBF0E1C}" destId="{F4B15C4F-3BF0-41E8-A7EA-5F87178EB2FE}" srcOrd="1" destOrd="0" presId="urn:microsoft.com/office/officeart/2005/8/layout/bProcess2"/>
    <dgm:cxn modelId="{10D4DD5D-7B46-42E7-9086-E85B15672E11}" type="presParOf" srcId="{0C71D226-8204-4ECA-97AA-B49B8D08E03D}" destId="{B7C874EC-B390-409E-8445-50E5CC195055}" srcOrd="15" destOrd="0" presId="urn:microsoft.com/office/officeart/2005/8/layout/bProcess2"/>
    <dgm:cxn modelId="{4FD2567E-C0FE-4CD7-8B10-456677B3CA84}" type="presParOf" srcId="{0C71D226-8204-4ECA-97AA-B49B8D08E03D}" destId="{D1656594-5674-4D3C-8E06-EBFC340A9943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D8683A-830B-42A9-9A0A-3FE62EB83381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0D29C0B-EDDB-413A-B037-3EA913EB49E0}">
      <dgm:prSet phldrT="[Tekst]"/>
      <dgm:spPr/>
      <dgm:t>
        <a:bodyPr/>
        <a:lstStyle/>
        <a:p>
          <a:r>
            <a:rPr lang="nb-NO" dirty="0" smtClean="0"/>
            <a:t>Leiar </a:t>
          </a:r>
          <a:endParaRPr lang="nb-NO" dirty="0"/>
        </a:p>
      </dgm:t>
    </dgm:pt>
    <dgm:pt modelId="{4FFED429-ED71-4ACE-AFD8-56E94D5EAFCF}" type="parTrans" cxnId="{BB7BB4E5-B95A-43F7-B745-FE78B301C671}">
      <dgm:prSet/>
      <dgm:spPr/>
      <dgm:t>
        <a:bodyPr/>
        <a:lstStyle/>
        <a:p>
          <a:endParaRPr lang="nb-NO"/>
        </a:p>
      </dgm:t>
    </dgm:pt>
    <dgm:pt modelId="{E9FCFE45-29EF-4B1E-A944-7A6E9CE17FB8}" type="sibTrans" cxnId="{BB7BB4E5-B95A-43F7-B745-FE78B301C671}">
      <dgm:prSet/>
      <dgm:spPr/>
      <dgm:t>
        <a:bodyPr/>
        <a:lstStyle/>
        <a:p>
          <a:endParaRPr lang="nb-NO"/>
        </a:p>
      </dgm:t>
    </dgm:pt>
    <dgm:pt modelId="{4ADB8E0B-E2DA-478F-9A54-D129D95F70B5}">
      <dgm:prSet phldrT="[Tekst]"/>
      <dgm:spPr/>
      <dgm:t>
        <a:bodyPr/>
        <a:lstStyle/>
        <a:p>
          <a:r>
            <a:rPr lang="nb-NO" dirty="0" err="1" smtClean="0"/>
            <a:t>Løn</a:t>
          </a:r>
          <a:r>
            <a:rPr lang="nb-NO" dirty="0" smtClean="0"/>
            <a:t>/</a:t>
          </a:r>
        </a:p>
        <a:p>
          <a:r>
            <a:rPr lang="nb-NO" dirty="0" smtClean="0"/>
            <a:t>personal</a:t>
          </a:r>
          <a:endParaRPr lang="nb-NO" dirty="0"/>
        </a:p>
      </dgm:t>
    </dgm:pt>
    <dgm:pt modelId="{C2FDC982-611E-4D25-92C6-5F9DE0A66D6C}" type="parTrans" cxnId="{86F5BC7A-B3F5-4B8B-93F8-ED13A2E2DD61}">
      <dgm:prSet/>
      <dgm:spPr/>
      <dgm:t>
        <a:bodyPr/>
        <a:lstStyle/>
        <a:p>
          <a:endParaRPr lang="nb-NO"/>
        </a:p>
      </dgm:t>
    </dgm:pt>
    <dgm:pt modelId="{B781F629-4D1F-4DEF-B408-DFF2E7C76621}" type="sibTrans" cxnId="{86F5BC7A-B3F5-4B8B-93F8-ED13A2E2DD61}">
      <dgm:prSet/>
      <dgm:spPr/>
      <dgm:t>
        <a:bodyPr/>
        <a:lstStyle/>
        <a:p>
          <a:endParaRPr lang="nb-NO"/>
        </a:p>
      </dgm:t>
    </dgm:pt>
    <dgm:pt modelId="{E707F8AE-27A3-4F48-B93C-1F317B1B83CB}">
      <dgm:prSet phldrT="[Tekst]"/>
      <dgm:spPr/>
      <dgm:t>
        <a:bodyPr/>
        <a:lstStyle/>
        <a:p>
          <a:r>
            <a:rPr lang="nb-NO" dirty="0" smtClean="0"/>
            <a:t>Tilsett</a:t>
          </a:r>
          <a:endParaRPr lang="nb-NO" dirty="0"/>
        </a:p>
      </dgm:t>
    </dgm:pt>
    <dgm:pt modelId="{3F4A80B7-A645-4636-BA2D-6D842D2F97DC}" type="parTrans" cxnId="{F8FE2D0B-9C8D-4FF0-ABFA-2B2E7817A9E4}">
      <dgm:prSet/>
      <dgm:spPr/>
      <dgm:t>
        <a:bodyPr/>
        <a:lstStyle/>
        <a:p>
          <a:endParaRPr lang="nb-NO"/>
        </a:p>
      </dgm:t>
    </dgm:pt>
    <dgm:pt modelId="{32743CCA-DAE7-4618-88C3-0FF6A6522FF1}" type="sibTrans" cxnId="{F8FE2D0B-9C8D-4FF0-ABFA-2B2E7817A9E4}">
      <dgm:prSet/>
      <dgm:spPr/>
      <dgm:t>
        <a:bodyPr/>
        <a:lstStyle/>
        <a:p>
          <a:endParaRPr lang="nb-NO"/>
        </a:p>
      </dgm:t>
    </dgm:pt>
    <dgm:pt modelId="{5EB74566-D28F-464F-B0DA-8E0278CC371A}">
      <dgm:prSet phldrT="[Tekst]"/>
      <dgm:spPr/>
      <dgm:t>
        <a:bodyPr/>
        <a:lstStyle/>
        <a:p>
          <a:pPr algn="ctr"/>
          <a:r>
            <a:rPr lang="nb-NO" dirty="0" smtClean="0"/>
            <a:t>Agresso</a:t>
          </a:r>
        </a:p>
      </dgm:t>
    </dgm:pt>
    <dgm:pt modelId="{868CE5B7-905F-45D8-8D4D-0A0C00CD7816}" type="sibTrans" cxnId="{BDDD0923-BCDA-4749-A78F-0DC487EFE9CD}">
      <dgm:prSet/>
      <dgm:spPr/>
      <dgm:t>
        <a:bodyPr/>
        <a:lstStyle/>
        <a:p>
          <a:endParaRPr lang="nb-NO"/>
        </a:p>
      </dgm:t>
    </dgm:pt>
    <dgm:pt modelId="{9BCC9B58-69AE-4FE0-B8CE-82D208D8BC78}" type="parTrans" cxnId="{BDDD0923-BCDA-4749-A78F-0DC487EFE9CD}">
      <dgm:prSet/>
      <dgm:spPr/>
      <dgm:t>
        <a:bodyPr/>
        <a:lstStyle/>
        <a:p>
          <a:endParaRPr lang="nb-NO"/>
        </a:p>
      </dgm:t>
    </dgm:pt>
    <dgm:pt modelId="{0C71D226-8204-4ECA-97AA-B49B8D08E03D}" type="pres">
      <dgm:prSet presAssocID="{D2D8683A-830B-42A9-9A0A-3FE62EB83381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nb-NO"/>
        </a:p>
      </dgm:t>
    </dgm:pt>
    <dgm:pt modelId="{1FAD73C4-5FC4-4F35-85B0-6AB1BAAB49E0}" type="pres">
      <dgm:prSet presAssocID="{C0D29C0B-EDDB-413A-B037-3EA913EB49E0}" presName="firstNode" presStyleLbl="node1" presStyleIdx="0" presStyleCnt="4" custScaleX="65130" custScaleY="82779" custLinFactNeighborX="-49603" custLinFactNeighborY="3740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E622F66-324D-4D74-A732-1DFCCCB4A257}" type="pres">
      <dgm:prSet presAssocID="{E9FCFE45-29EF-4B1E-A944-7A6E9CE17FB8}" presName="sibTrans" presStyleLbl="sibTrans2D1" presStyleIdx="0" presStyleCnt="3" custAng="478086"/>
      <dgm:spPr/>
      <dgm:t>
        <a:bodyPr/>
        <a:lstStyle/>
        <a:p>
          <a:endParaRPr lang="nb-NO"/>
        </a:p>
      </dgm:t>
    </dgm:pt>
    <dgm:pt modelId="{E9D6EF5C-8BD8-4765-92C3-E62EF3E47498}" type="pres">
      <dgm:prSet presAssocID="{5EB74566-D28F-464F-B0DA-8E0278CC371A}" presName="middleNode" presStyleCnt="0"/>
      <dgm:spPr/>
    </dgm:pt>
    <dgm:pt modelId="{B9708EB9-332D-48D3-A64B-4F621DD8BD98}" type="pres">
      <dgm:prSet presAssocID="{5EB74566-D28F-464F-B0DA-8E0278CC371A}" presName="padding" presStyleLbl="node1" presStyleIdx="0" presStyleCnt="4"/>
      <dgm:spPr/>
    </dgm:pt>
    <dgm:pt modelId="{04B42B7D-D866-47B3-9317-485F9E2B9750}" type="pres">
      <dgm:prSet presAssocID="{5EB74566-D28F-464F-B0DA-8E0278CC371A}" presName="shape" presStyleLbl="node1" presStyleIdx="1" presStyleCnt="4" custScaleX="131623" custScaleY="123202" custLinFactX="12444" custLinFactY="-5218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9E69BA0-D05B-4BAA-BF59-DD0852E47A57}" type="pres">
      <dgm:prSet presAssocID="{868CE5B7-905F-45D8-8D4D-0A0C00CD7816}" presName="sibTrans" presStyleLbl="sibTrans2D1" presStyleIdx="1" presStyleCnt="3" custAng="21412555"/>
      <dgm:spPr/>
      <dgm:t>
        <a:bodyPr/>
        <a:lstStyle/>
        <a:p>
          <a:endParaRPr lang="nb-NO"/>
        </a:p>
      </dgm:t>
    </dgm:pt>
    <dgm:pt modelId="{CFF63554-F418-4484-968B-413BE58C59FF}" type="pres">
      <dgm:prSet presAssocID="{4ADB8E0B-E2DA-478F-9A54-D129D95F70B5}" presName="middleNode" presStyleCnt="0"/>
      <dgm:spPr/>
    </dgm:pt>
    <dgm:pt modelId="{08179AF3-72EA-4F44-8DB8-2386BBEA2DE3}" type="pres">
      <dgm:prSet presAssocID="{4ADB8E0B-E2DA-478F-9A54-D129D95F70B5}" presName="padding" presStyleLbl="node1" presStyleIdx="1" presStyleCnt="4"/>
      <dgm:spPr/>
    </dgm:pt>
    <dgm:pt modelId="{9B9365F0-A396-4E87-98E6-12C19A6D6A89}" type="pres">
      <dgm:prSet presAssocID="{4ADB8E0B-E2DA-478F-9A54-D129D95F70B5}" presName="shape" presStyleLbl="node1" presStyleIdx="2" presStyleCnt="4" custScaleX="121133" custScaleY="118117" custLinFactX="-21620" custLinFactNeighborX="-100000" custLinFactNeighborY="1604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CBB9E26-BF54-4573-AD90-2001AB289879}" type="pres">
      <dgm:prSet presAssocID="{B781F629-4D1F-4DEF-B408-DFF2E7C76621}" presName="sibTrans" presStyleLbl="sibTrans2D1" presStyleIdx="2" presStyleCnt="3" custAng="12658754" custLinFactY="-39676" custLinFactNeighborX="22307" custLinFactNeighborY="-100000"/>
      <dgm:spPr/>
      <dgm:t>
        <a:bodyPr/>
        <a:lstStyle/>
        <a:p>
          <a:endParaRPr lang="nb-NO"/>
        </a:p>
      </dgm:t>
    </dgm:pt>
    <dgm:pt modelId="{B354BE0A-A237-4C08-ACBA-BE72040842CD}" type="pres">
      <dgm:prSet presAssocID="{E707F8AE-27A3-4F48-B93C-1F317B1B83CB}" presName="lastNode" presStyleLbl="node1" presStyleIdx="3" presStyleCnt="4" custScaleX="74504" custScaleY="74224" custLinFactNeighborX="49531" custLinFactNeighborY="3740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343547DF-4853-4793-BE86-BDF8EB3B3E94}" type="presOf" srcId="{4ADB8E0B-E2DA-478F-9A54-D129D95F70B5}" destId="{9B9365F0-A396-4E87-98E6-12C19A6D6A89}" srcOrd="0" destOrd="0" presId="urn:microsoft.com/office/officeart/2005/8/layout/bProcess2"/>
    <dgm:cxn modelId="{DBE3FBEF-0C9E-461E-98CC-CC1506487B0D}" type="presOf" srcId="{C0D29C0B-EDDB-413A-B037-3EA913EB49E0}" destId="{1FAD73C4-5FC4-4F35-85B0-6AB1BAAB49E0}" srcOrd="0" destOrd="0" presId="urn:microsoft.com/office/officeart/2005/8/layout/bProcess2"/>
    <dgm:cxn modelId="{16ABFA34-8315-46EE-B880-D6ECEE9D1E12}" type="presOf" srcId="{B781F629-4D1F-4DEF-B408-DFF2E7C76621}" destId="{0CBB9E26-BF54-4573-AD90-2001AB289879}" srcOrd="0" destOrd="0" presId="urn:microsoft.com/office/officeart/2005/8/layout/bProcess2"/>
    <dgm:cxn modelId="{48F40289-39C3-45AF-8090-8031B51D2E3D}" type="presOf" srcId="{868CE5B7-905F-45D8-8D4D-0A0C00CD7816}" destId="{19E69BA0-D05B-4BAA-BF59-DD0852E47A57}" srcOrd="0" destOrd="0" presId="urn:microsoft.com/office/officeart/2005/8/layout/bProcess2"/>
    <dgm:cxn modelId="{BB7BB4E5-B95A-43F7-B745-FE78B301C671}" srcId="{D2D8683A-830B-42A9-9A0A-3FE62EB83381}" destId="{C0D29C0B-EDDB-413A-B037-3EA913EB49E0}" srcOrd="0" destOrd="0" parTransId="{4FFED429-ED71-4ACE-AFD8-56E94D5EAFCF}" sibTransId="{E9FCFE45-29EF-4B1E-A944-7A6E9CE17FB8}"/>
    <dgm:cxn modelId="{364936BE-5343-4D1E-BF3B-C42A20EBF584}" type="presOf" srcId="{E707F8AE-27A3-4F48-B93C-1F317B1B83CB}" destId="{B354BE0A-A237-4C08-ACBA-BE72040842CD}" srcOrd="0" destOrd="0" presId="urn:microsoft.com/office/officeart/2005/8/layout/bProcess2"/>
    <dgm:cxn modelId="{F8FE2D0B-9C8D-4FF0-ABFA-2B2E7817A9E4}" srcId="{D2D8683A-830B-42A9-9A0A-3FE62EB83381}" destId="{E707F8AE-27A3-4F48-B93C-1F317B1B83CB}" srcOrd="3" destOrd="0" parTransId="{3F4A80B7-A645-4636-BA2D-6D842D2F97DC}" sibTransId="{32743CCA-DAE7-4618-88C3-0FF6A6522FF1}"/>
    <dgm:cxn modelId="{D4C3F9F1-D042-4285-9D7D-A52855895A77}" type="presOf" srcId="{D2D8683A-830B-42A9-9A0A-3FE62EB83381}" destId="{0C71D226-8204-4ECA-97AA-B49B8D08E03D}" srcOrd="0" destOrd="0" presId="urn:microsoft.com/office/officeart/2005/8/layout/bProcess2"/>
    <dgm:cxn modelId="{52803369-8A05-4949-8DE4-7476A51FED6E}" type="presOf" srcId="{E9FCFE45-29EF-4B1E-A944-7A6E9CE17FB8}" destId="{EE622F66-324D-4D74-A732-1DFCCCB4A257}" srcOrd="0" destOrd="0" presId="urn:microsoft.com/office/officeart/2005/8/layout/bProcess2"/>
    <dgm:cxn modelId="{BDDD0923-BCDA-4749-A78F-0DC487EFE9CD}" srcId="{D2D8683A-830B-42A9-9A0A-3FE62EB83381}" destId="{5EB74566-D28F-464F-B0DA-8E0278CC371A}" srcOrd="1" destOrd="0" parTransId="{9BCC9B58-69AE-4FE0-B8CE-82D208D8BC78}" sibTransId="{868CE5B7-905F-45D8-8D4D-0A0C00CD7816}"/>
    <dgm:cxn modelId="{86F5BC7A-B3F5-4B8B-93F8-ED13A2E2DD61}" srcId="{D2D8683A-830B-42A9-9A0A-3FE62EB83381}" destId="{4ADB8E0B-E2DA-478F-9A54-D129D95F70B5}" srcOrd="2" destOrd="0" parTransId="{C2FDC982-611E-4D25-92C6-5F9DE0A66D6C}" sibTransId="{B781F629-4D1F-4DEF-B408-DFF2E7C76621}"/>
    <dgm:cxn modelId="{62FE6868-4A4B-4C2F-B70B-7861C3B87EE6}" type="presOf" srcId="{5EB74566-D28F-464F-B0DA-8E0278CC371A}" destId="{04B42B7D-D866-47B3-9317-485F9E2B9750}" srcOrd="0" destOrd="0" presId="urn:microsoft.com/office/officeart/2005/8/layout/bProcess2"/>
    <dgm:cxn modelId="{BA91AB89-BB73-48CA-8841-71A5C9F77849}" type="presParOf" srcId="{0C71D226-8204-4ECA-97AA-B49B8D08E03D}" destId="{1FAD73C4-5FC4-4F35-85B0-6AB1BAAB49E0}" srcOrd="0" destOrd="0" presId="urn:microsoft.com/office/officeart/2005/8/layout/bProcess2"/>
    <dgm:cxn modelId="{65112082-1018-490E-B0E2-3544F01E60F0}" type="presParOf" srcId="{0C71D226-8204-4ECA-97AA-B49B8D08E03D}" destId="{EE622F66-324D-4D74-A732-1DFCCCB4A257}" srcOrd="1" destOrd="0" presId="urn:microsoft.com/office/officeart/2005/8/layout/bProcess2"/>
    <dgm:cxn modelId="{BE5E8AFE-88DA-448B-BF3B-50364A9ED457}" type="presParOf" srcId="{0C71D226-8204-4ECA-97AA-B49B8D08E03D}" destId="{E9D6EF5C-8BD8-4765-92C3-E62EF3E47498}" srcOrd="2" destOrd="0" presId="urn:microsoft.com/office/officeart/2005/8/layout/bProcess2"/>
    <dgm:cxn modelId="{11DD2F44-EF63-4300-B637-09C6F96A4957}" type="presParOf" srcId="{E9D6EF5C-8BD8-4765-92C3-E62EF3E47498}" destId="{B9708EB9-332D-48D3-A64B-4F621DD8BD98}" srcOrd="0" destOrd="0" presId="urn:microsoft.com/office/officeart/2005/8/layout/bProcess2"/>
    <dgm:cxn modelId="{D0EFD5FC-DBF4-4C8D-9EC4-C6C87A701FBB}" type="presParOf" srcId="{E9D6EF5C-8BD8-4765-92C3-E62EF3E47498}" destId="{04B42B7D-D866-47B3-9317-485F9E2B9750}" srcOrd="1" destOrd="0" presId="urn:microsoft.com/office/officeart/2005/8/layout/bProcess2"/>
    <dgm:cxn modelId="{F75D032F-2F6B-41B3-BE0D-3E0E02BBCB3F}" type="presParOf" srcId="{0C71D226-8204-4ECA-97AA-B49B8D08E03D}" destId="{19E69BA0-D05B-4BAA-BF59-DD0852E47A57}" srcOrd="3" destOrd="0" presId="urn:microsoft.com/office/officeart/2005/8/layout/bProcess2"/>
    <dgm:cxn modelId="{D81A4C41-F434-47E2-AEA2-BA7E98E8D3E0}" type="presParOf" srcId="{0C71D226-8204-4ECA-97AA-B49B8D08E03D}" destId="{CFF63554-F418-4484-968B-413BE58C59FF}" srcOrd="4" destOrd="0" presId="urn:microsoft.com/office/officeart/2005/8/layout/bProcess2"/>
    <dgm:cxn modelId="{8D2BA5FC-B838-47CD-A821-D0BCC6F1A5C0}" type="presParOf" srcId="{CFF63554-F418-4484-968B-413BE58C59FF}" destId="{08179AF3-72EA-4F44-8DB8-2386BBEA2DE3}" srcOrd="0" destOrd="0" presId="urn:microsoft.com/office/officeart/2005/8/layout/bProcess2"/>
    <dgm:cxn modelId="{24D5BE57-20D1-46D5-8CA8-48D8BE55E7E3}" type="presParOf" srcId="{CFF63554-F418-4484-968B-413BE58C59FF}" destId="{9B9365F0-A396-4E87-98E6-12C19A6D6A89}" srcOrd="1" destOrd="0" presId="urn:microsoft.com/office/officeart/2005/8/layout/bProcess2"/>
    <dgm:cxn modelId="{62B406E8-7172-4D16-8950-1605980D84FB}" type="presParOf" srcId="{0C71D226-8204-4ECA-97AA-B49B8D08E03D}" destId="{0CBB9E26-BF54-4573-AD90-2001AB289879}" srcOrd="5" destOrd="0" presId="urn:microsoft.com/office/officeart/2005/8/layout/bProcess2"/>
    <dgm:cxn modelId="{756EF26F-6555-420E-8410-E8269C0C511A}" type="presParOf" srcId="{0C71D226-8204-4ECA-97AA-B49B8D08E03D}" destId="{B354BE0A-A237-4C08-ACBA-BE72040842CD}" srcOrd="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73C4-5FC4-4F35-85B0-6AB1BAAB49E0}">
      <dsp:nvSpPr>
        <dsp:cNvPr id="0" name=""/>
        <dsp:cNvSpPr/>
      </dsp:nvSpPr>
      <dsp:spPr>
        <a:xfrm>
          <a:off x="1583045" y="89549"/>
          <a:ext cx="1359433" cy="13594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Leiar </a:t>
          </a:r>
          <a:endParaRPr lang="nb-NO" sz="3000" kern="1200" dirty="0"/>
        </a:p>
      </dsp:txBody>
      <dsp:txXfrm>
        <a:off x="1782129" y="288633"/>
        <a:ext cx="961265" cy="961265"/>
      </dsp:txXfrm>
    </dsp:sp>
    <dsp:sp modelId="{EE622F66-324D-4D74-A732-1DFCCCB4A257}">
      <dsp:nvSpPr>
        <dsp:cNvPr id="0" name=""/>
        <dsp:cNvSpPr/>
      </dsp:nvSpPr>
      <dsp:spPr>
        <a:xfrm rot="10800000">
          <a:off x="2024861" y="1645411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42B7D-D866-47B3-9317-485F9E2B9750}">
      <dsp:nvSpPr>
        <dsp:cNvPr id="0" name=""/>
        <dsp:cNvSpPr/>
      </dsp:nvSpPr>
      <dsp:spPr>
        <a:xfrm>
          <a:off x="1666021" y="2045938"/>
          <a:ext cx="1193481" cy="1117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Tilsett</a:t>
          </a:r>
          <a:endParaRPr lang="nb-NO" sz="2000" kern="1200" dirty="0"/>
        </a:p>
      </dsp:txBody>
      <dsp:txXfrm>
        <a:off x="1840802" y="2209537"/>
        <a:ext cx="843919" cy="789926"/>
      </dsp:txXfrm>
    </dsp:sp>
    <dsp:sp modelId="{19E69BA0-D05B-4BAA-BF59-DD0852E47A57}">
      <dsp:nvSpPr>
        <dsp:cNvPr id="0" name=""/>
        <dsp:cNvSpPr/>
      </dsp:nvSpPr>
      <dsp:spPr>
        <a:xfrm rot="10800000">
          <a:off x="2024861" y="3399688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365F0-A396-4E87-98E6-12C19A6D6A89}">
      <dsp:nvSpPr>
        <dsp:cNvPr id="0" name=""/>
        <dsp:cNvSpPr/>
      </dsp:nvSpPr>
      <dsp:spPr>
        <a:xfrm>
          <a:off x="1671158" y="3840411"/>
          <a:ext cx="1183207" cy="11986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Leiar</a:t>
          </a:r>
          <a:endParaRPr lang="nb-NO" sz="2000" kern="1200" dirty="0"/>
        </a:p>
      </dsp:txBody>
      <dsp:txXfrm>
        <a:off x="1844435" y="4015949"/>
        <a:ext cx="836653" cy="847573"/>
      </dsp:txXfrm>
    </dsp:sp>
    <dsp:sp modelId="{0CBB9E26-BF54-4573-AD90-2001AB289879}">
      <dsp:nvSpPr>
        <dsp:cNvPr id="0" name=""/>
        <dsp:cNvSpPr/>
      </dsp:nvSpPr>
      <dsp:spPr>
        <a:xfrm rot="5400000">
          <a:off x="3046443" y="4272115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AB708-2423-4D0B-9F8B-D46AC84EA9EB}">
      <dsp:nvSpPr>
        <dsp:cNvPr id="0" name=""/>
        <dsp:cNvSpPr/>
      </dsp:nvSpPr>
      <dsp:spPr>
        <a:xfrm>
          <a:off x="3672406" y="589287"/>
          <a:ext cx="1178501" cy="8414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Per sonal</a:t>
          </a:r>
          <a:endParaRPr lang="nb-NO" sz="2000" kern="1200" dirty="0"/>
        </a:p>
      </dsp:txBody>
      <dsp:txXfrm>
        <a:off x="3844993" y="712514"/>
        <a:ext cx="833327" cy="594993"/>
      </dsp:txXfrm>
    </dsp:sp>
    <dsp:sp modelId="{8A6D0FF5-E754-4EC0-8A34-C69F0014DD83}">
      <dsp:nvSpPr>
        <dsp:cNvPr id="0" name=""/>
        <dsp:cNvSpPr/>
      </dsp:nvSpPr>
      <dsp:spPr>
        <a:xfrm>
          <a:off x="4056986" y="1532194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A4C40-7A5A-4EEE-8F96-6DCC36EAA80C}">
      <dsp:nvSpPr>
        <dsp:cNvPr id="0" name=""/>
        <dsp:cNvSpPr/>
      </dsp:nvSpPr>
      <dsp:spPr>
        <a:xfrm>
          <a:off x="3622195" y="1837057"/>
          <a:ext cx="1442408" cy="1447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Post-mottak</a:t>
          </a:r>
          <a:endParaRPr lang="nb-NO" sz="2000" kern="1200" dirty="0"/>
        </a:p>
      </dsp:txBody>
      <dsp:txXfrm>
        <a:off x="3833431" y="2048989"/>
        <a:ext cx="1019936" cy="1023296"/>
      </dsp:txXfrm>
    </dsp:sp>
    <dsp:sp modelId="{80885BAF-0ECA-4C48-863F-72CA0EAFE671}">
      <dsp:nvSpPr>
        <dsp:cNvPr id="0" name=""/>
        <dsp:cNvSpPr/>
      </dsp:nvSpPr>
      <dsp:spPr>
        <a:xfrm>
          <a:off x="4105499" y="3443558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59C192-CFF7-405D-AF60-21A17001EC07}">
      <dsp:nvSpPr>
        <dsp:cNvPr id="0" name=""/>
        <dsp:cNvSpPr/>
      </dsp:nvSpPr>
      <dsp:spPr>
        <a:xfrm>
          <a:off x="3702328" y="3806997"/>
          <a:ext cx="1282142" cy="11014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Intern-post</a:t>
          </a:r>
          <a:endParaRPr lang="nb-NO" sz="2000" kern="1200" dirty="0"/>
        </a:p>
      </dsp:txBody>
      <dsp:txXfrm>
        <a:off x="3890093" y="3968299"/>
        <a:ext cx="906612" cy="778833"/>
      </dsp:txXfrm>
    </dsp:sp>
    <dsp:sp modelId="{BB66E18E-40F8-46CF-8C01-C3E53E27C7DF}">
      <dsp:nvSpPr>
        <dsp:cNvPr id="0" name=""/>
        <dsp:cNvSpPr/>
      </dsp:nvSpPr>
      <dsp:spPr>
        <a:xfrm rot="5400000">
          <a:off x="5159506" y="885918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A0A30-D0E5-4BD4-AFFD-52F3BAF3C04D}">
      <dsp:nvSpPr>
        <dsp:cNvPr id="0" name=""/>
        <dsp:cNvSpPr/>
      </dsp:nvSpPr>
      <dsp:spPr>
        <a:xfrm>
          <a:off x="5904655" y="350614"/>
          <a:ext cx="906742" cy="906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err="1" smtClean="0"/>
            <a:t>Løn</a:t>
          </a:r>
          <a:endParaRPr lang="nb-NO" sz="2000" kern="1200" dirty="0"/>
        </a:p>
      </dsp:txBody>
      <dsp:txXfrm>
        <a:off x="6037444" y="483403"/>
        <a:ext cx="641164" cy="641164"/>
      </dsp:txXfrm>
    </dsp:sp>
    <dsp:sp modelId="{4CE7D26C-9739-4C04-9E89-B200534D5D97}">
      <dsp:nvSpPr>
        <dsp:cNvPr id="0" name=""/>
        <dsp:cNvSpPr/>
      </dsp:nvSpPr>
      <dsp:spPr>
        <a:xfrm rot="10667575">
          <a:off x="6153367" y="1558326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15C4F-3BF0-41E8-A7EA-5F87178EB2FE}">
      <dsp:nvSpPr>
        <dsp:cNvPr id="0" name=""/>
        <dsp:cNvSpPr/>
      </dsp:nvSpPr>
      <dsp:spPr>
        <a:xfrm>
          <a:off x="5970666" y="2063403"/>
          <a:ext cx="906742" cy="906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000" kern="1200" dirty="0" smtClean="0"/>
            <a:t>Feil</a:t>
          </a:r>
          <a:endParaRPr lang="nb-NO" sz="2000" kern="1200" dirty="0"/>
        </a:p>
      </dsp:txBody>
      <dsp:txXfrm>
        <a:off x="6103455" y="2196192"/>
        <a:ext cx="641164" cy="641164"/>
      </dsp:txXfrm>
    </dsp:sp>
    <dsp:sp modelId="{B7C874EC-B390-409E-8445-50E5CC195055}">
      <dsp:nvSpPr>
        <dsp:cNvPr id="0" name=""/>
        <dsp:cNvSpPr/>
      </dsp:nvSpPr>
      <dsp:spPr>
        <a:xfrm rot="10852165">
          <a:off x="6208781" y="3250522"/>
          <a:ext cx="475801" cy="21634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56594-5674-4D3C-8E06-EBFC340A9943}">
      <dsp:nvSpPr>
        <dsp:cNvPr id="0" name=""/>
        <dsp:cNvSpPr/>
      </dsp:nvSpPr>
      <dsp:spPr>
        <a:xfrm>
          <a:off x="5760634" y="3734989"/>
          <a:ext cx="1359433" cy="13594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000" kern="1200" dirty="0" smtClean="0"/>
            <a:t>Leiar</a:t>
          </a:r>
          <a:endParaRPr lang="nb-NO" sz="3000" kern="1200" dirty="0"/>
        </a:p>
      </dsp:txBody>
      <dsp:txXfrm>
        <a:off x="5959718" y="3934073"/>
        <a:ext cx="961265" cy="9612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73C4-5FC4-4F35-85B0-6AB1BAAB49E0}">
      <dsp:nvSpPr>
        <dsp:cNvPr id="0" name=""/>
        <dsp:cNvSpPr/>
      </dsp:nvSpPr>
      <dsp:spPr>
        <a:xfrm>
          <a:off x="392405" y="946968"/>
          <a:ext cx="1647452" cy="20938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400" kern="1200" dirty="0" smtClean="0"/>
            <a:t>Leiar </a:t>
          </a:r>
          <a:endParaRPr lang="nb-NO" sz="3400" kern="1200" dirty="0"/>
        </a:p>
      </dsp:txBody>
      <dsp:txXfrm>
        <a:off x="633669" y="1253610"/>
        <a:ext cx="1164924" cy="1480596"/>
      </dsp:txXfrm>
    </dsp:sp>
    <dsp:sp modelId="{EE622F66-324D-4D74-A732-1DFCCCB4A257}">
      <dsp:nvSpPr>
        <dsp:cNvPr id="0" name=""/>
        <dsp:cNvSpPr/>
      </dsp:nvSpPr>
      <dsp:spPr>
        <a:xfrm rot="5533777">
          <a:off x="2219972" y="1635261"/>
          <a:ext cx="885319" cy="42657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42B7D-D866-47B3-9317-485F9E2B9750}">
      <dsp:nvSpPr>
        <dsp:cNvPr id="0" name=""/>
        <dsp:cNvSpPr/>
      </dsp:nvSpPr>
      <dsp:spPr>
        <a:xfrm>
          <a:off x="3257598" y="637867"/>
          <a:ext cx="2220697" cy="20786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Agresso</a:t>
          </a:r>
        </a:p>
      </dsp:txBody>
      <dsp:txXfrm>
        <a:off x="3582812" y="942274"/>
        <a:ext cx="1570269" cy="1469807"/>
      </dsp:txXfrm>
    </dsp:sp>
    <dsp:sp modelId="{19E69BA0-D05B-4BAA-BF59-DD0852E47A57}">
      <dsp:nvSpPr>
        <dsp:cNvPr id="0" name=""/>
        <dsp:cNvSpPr/>
      </dsp:nvSpPr>
      <dsp:spPr>
        <a:xfrm rot="10800000">
          <a:off x="3846047" y="2915732"/>
          <a:ext cx="885319" cy="42657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365F0-A396-4E87-98E6-12C19A6D6A89}">
      <dsp:nvSpPr>
        <dsp:cNvPr id="0" name=""/>
        <dsp:cNvSpPr/>
      </dsp:nvSpPr>
      <dsp:spPr>
        <a:xfrm>
          <a:off x="3191269" y="3517382"/>
          <a:ext cx="2043713" cy="19928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err="1" smtClean="0"/>
            <a:t>Løn</a:t>
          </a:r>
          <a:r>
            <a:rPr lang="nb-NO" sz="2800" kern="1200" dirty="0" smtClean="0"/>
            <a:t>/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personal</a:t>
          </a:r>
          <a:endParaRPr lang="nb-NO" sz="2800" kern="1200" dirty="0"/>
        </a:p>
      </dsp:txBody>
      <dsp:txXfrm>
        <a:off x="3490564" y="3809225"/>
        <a:ext cx="1445123" cy="1409143"/>
      </dsp:txXfrm>
    </dsp:sp>
    <dsp:sp modelId="{0CBB9E26-BF54-4573-AD90-2001AB289879}">
      <dsp:nvSpPr>
        <dsp:cNvPr id="0" name=""/>
        <dsp:cNvSpPr/>
      </dsp:nvSpPr>
      <dsp:spPr>
        <a:xfrm rot="15891544">
          <a:off x="5556756" y="1829824"/>
          <a:ext cx="885319" cy="426571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4BE0A-A237-4C08-ACBA-BE72040842CD}">
      <dsp:nvSpPr>
        <dsp:cNvPr id="0" name=""/>
        <dsp:cNvSpPr/>
      </dsp:nvSpPr>
      <dsp:spPr>
        <a:xfrm>
          <a:off x="6575651" y="1163365"/>
          <a:ext cx="1884566" cy="18774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400" kern="1200" dirty="0" smtClean="0"/>
            <a:t>Tilsett</a:t>
          </a:r>
          <a:endParaRPr lang="nb-NO" sz="3400" kern="1200" dirty="0"/>
        </a:p>
      </dsp:txBody>
      <dsp:txXfrm>
        <a:off x="6851639" y="1438316"/>
        <a:ext cx="1332590" cy="1327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C996E-9A23-40BA-ADB2-88B9AB9B0016}" type="datetimeFigureOut">
              <a:rPr lang="nb-NO" smtClean="0"/>
              <a:pPr/>
              <a:t>10.10.2018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136EA-8062-457A-B37F-F19C2E08FCB7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0C2A1-35BF-4435-99B2-A790ACDB27B6}" type="datetimeFigureOut">
              <a:rPr lang="nb-NO" smtClean="0"/>
              <a:pPr/>
              <a:t>10.10.2018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1B1B3-F19E-440A-A4EC-7949ADAD01BF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9097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n-NO" dirty="0" smtClean="0"/>
              <a:t>Leiar </a:t>
            </a:r>
            <a:r>
              <a:rPr lang="nn-NO" dirty="0" err="1" smtClean="0"/>
              <a:t>printar</a:t>
            </a:r>
            <a:r>
              <a:rPr lang="nn-NO" dirty="0" smtClean="0"/>
              <a:t> ut, fyll ut</a:t>
            </a:r>
          </a:p>
          <a:p>
            <a:pPr marL="228600" indent="-228600">
              <a:buAutoNum type="arabicPeriod"/>
            </a:pPr>
            <a:r>
              <a:rPr lang="nn-NO" dirty="0" smtClean="0"/>
              <a:t>Leiar får </a:t>
            </a:r>
            <a:r>
              <a:rPr lang="nn-NO" dirty="0" err="1" smtClean="0"/>
              <a:t>signtur</a:t>
            </a:r>
            <a:r>
              <a:rPr lang="nn-NO" dirty="0" smtClean="0"/>
              <a:t> frå tilsett</a:t>
            </a:r>
          </a:p>
          <a:p>
            <a:pPr marL="228600" indent="-228600">
              <a:buAutoNum type="arabicPeriod"/>
            </a:pPr>
            <a:r>
              <a:rPr lang="nn-NO" dirty="0" smtClean="0"/>
              <a:t>Tilsett</a:t>
            </a:r>
            <a:r>
              <a:rPr lang="nn-NO" baseline="0" dirty="0" smtClean="0"/>
              <a:t> legg i hylla til leiar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Leiar legg i internpost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Internposten går ned til rådhuset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Sorterast og leggast i hylla til </a:t>
            </a:r>
            <a:r>
              <a:rPr lang="nn-NO" baseline="0" dirty="0" err="1" smtClean="0"/>
              <a:t>personal</a:t>
            </a:r>
            <a:endParaRPr lang="nn-NO" baseline="0" dirty="0" smtClean="0"/>
          </a:p>
          <a:p>
            <a:pPr marL="228600" indent="-228600">
              <a:buAutoNum type="arabicPeriod"/>
            </a:pPr>
            <a:r>
              <a:rPr lang="nn-NO" baseline="0" dirty="0" smtClean="0"/>
              <a:t>Sorterast og leggast i hylla til løn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Løn finn feil i avtalen – sender e-post til leiar</a:t>
            </a: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118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n-NO" dirty="0" smtClean="0"/>
              <a:t>Leiar </a:t>
            </a:r>
            <a:r>
              <a:rPr lang="nn-NO" dirty="0" err="1" smtClean="0"/>
              <a:t>printar</a:t>
            </a:r>
            <a:r>
              <a:rPr lang="nn-NO" dirty="0" smtClean="0"/>
              <a:t> ut, fyll ut</a:t>
            </a:r>
          </a:p>
          <a:p>
            <a:pPr marL="228600" indent="-228600">
              <a:buAutoNum type="arabicPeriod"/>
            </a:pPr>
            <a:r>
              <a:rPr lang="nn-NO" dirty="0" smtClean="0"/>
              <a:t>Leiar får </a:t>
            </a:r>
            <a:r>
              <a:rPr lang="nn-NO" dirty="0" err="1" smtClean="0"/>
              <a:t>signtur</a:t>
            </a:r>
            <a:r>
              <a:rPr lang="nn-NO" dirty="0" smtClean="0"/>
              <a:t> frå tilsett</a:t>
            </a:r>
          </a:p>
          <a:p>
            <a:pPr marL="228600" indent="-228600">
              <a:buAutoNum type="arabicPeriod"/>
            </a:pPr>
            <a:r>
              <a:rPr lang="nn-NO" dirty="0" smtClean="0"/>
              <a:t>Tilsett</a:t>
            </a:r>
            <a:r>
              <a:rPr lang="nn-NO" baseline="0" dirty="0" smtClean="0"/>
              <a:t> legg i hylla til leiar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Leiar legg i internpost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Internposten går ned til rådhuset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Sorterast og leggast i hylla til </a:t>
            </a:r>
            <a:r>
              <a:rPr lang="nn-NO" baseline="0" dirty="0" err="1" smtClean="0"/>
              <a:t>personal</a:t>
            </a:r>
            <a:endParaRPr lang="nn-NO" baseline="0" dirty="0" smtClean="0"/>
          </a:p>
          <a:p>
            <a:pPr marL="228600" indent="-228600">
              <a:buAutoNum type="arabicPeriod"/>
            </a:pPr>
            <a:r>
              <a:rPr lang="nn-NO" baseline="0" dirty="0" smtClean="0"/>
              <a:t>Sorterast og leggast i hylla til løn</a:t>
            </a:r>
          </a:p>
          <a:p>
            <a:pPr marL="228600" indent="-228600">
              <a:buAutoNum type="arabicPeriod"/>
            </a:pPr>
            <a:r>
              <a:rPr lang="nn-NO" baseline="0" dirty="0" smtClean="0"/>
              <a:t>Løn finn feil i avtalen – sender e-post til leiar</a:t>
            </a: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9245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040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1B1B3-F19E-440A-A4EC-7949ADAD01BF}" type="slidenum">
              <a:rPr lang="nb-NO" smtClean="0"/>
              <a:pPr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6924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Avdeling\Servicekontoret\Bård Inge\PowerPoint tema\Volda kommune pptheme slide1 v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427984" y="1484784"/>
            <a:ext cx="4320480" cy="1614041"/>
          </a:xfrm>
        </p:spPr>
        <p:txBody>
          <a:bodyPr/>
          <a:lstStyle>
            <a:lvl1pPr>
              <a:defRPr b="0" cap="none" spc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499992" y="3573016"/>
            <a:ext cx="4136504" cy="15841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C727-4AB8-4C38-B1A3-6F307C1F5E77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1642-EFF1-40A6-8D7E-CF2D9EF8CC38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7894-E9FF-4DB2-8E80-7E6947E3D956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,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9186" y="6476400"/>
            <a:ext cx="2133600" cy="15937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rgbClr val="003F6B"/>
                </a:solidFill>
                <a:latin typeface="+mj-lt"/>
              </a:defRPr>
            </a:lvl1pPr>
          </a:lstStyle>
          <a:p>
            <a:fld id="{37B42EF7-4E00-47E5-BD04-2784F5E2F88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Plassholder for bunntekst 7"/>
          <p:cNvSpPr>
            <a:spLocks noGrp="1"/>
          </p:cNvSpPr>
          <p:nvPr>
            <p:ph type="ftr" sz="quarter" idx="3"/>
          </p:nvPr>
        </p:nvSpPr>
        <p:spPr>
          <a:xfrm>
            <a:off x="387916" y="6238800"/>
            <a:ext cx="5623200" cy="162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rgbClr val="003F7F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55576" y="619200"/>
            <a:ext cx="7414362" cy="54720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755500" y="260920"/>
            <a:ext cx="7412899" cy="360000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rgbClr val="7E5FA8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noProof="0" dirty="0"/>
              <a:t>Small title</a:t>
            </a:r>
          </a:p>
        </p:txBody>
      </p:sp>
    </p:spTree>
    <p:extLst>
      <p:ext uri="{BB962C8B-B14F-4D97-AF65-F5344CB8AC3E}">
        <p14:creationId xmlns:p14="http://schemas.microsoft.com/office/powerpoint/2010/main" val="328072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FBB5-F618-46F0-929E-B5BAD7259755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028B-1187-4FFD-B5C2-88505DA6AE33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77492-8395-44A8-B229-4780FC4BA414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45E8C-0D80-40A8-9624-07C98385FB04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9D84-91D0-47AC-A030-A391680C53E8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111E0-561B-4FB1-A4CB-C1A0022EA7B6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F1DB9-6DB4-405E-A936-0FD7067F5E91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115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6A664-9317-48F9-98EA-A08E3120C8DE}" type="datetime1">
              <a:rPr lang="nb-NO" smtClean="0"/>
              <a:pPr/>
              <a:t>10.10.2018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5000"/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1146448" y="1484784"/>
            <a:ext cx="6851104" cy="1642194"/>
          </a:xfrm>
        </p:spPr>
        <p:txBody>
          <a:bodyPr>
            <a:normAutofit/>
          </a:bodyPr>
          <a:lstStyle/>
          <a:p>
            <a:r>
              <a:rPr lang="nb-NO" b="1" dirty="0" err="1" smtClean="0"/>
              <a:t>Utfordringar</a:t>
            </a:r>
            <a:r>
              <a:rPr lang="nb-NO" b="1" dirty="0" smtClean="0"/>
              <a:t> på personalområdet</a:t>
            </a:r>
            <a:endParaRPr lang="nb-NO" b="1" dirty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9D84-91D0-47AC-A030-A391680C53E8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</a:t>
            </a:fld>
            <a:endParaRPr lang="nb-NO"/>
          </a:p>
        </p:txBody>
      </p:sp>
      <p:sp>
        <p:nvSpPr>
          <p:cNvPr id="7" name="Tittel 5"/>
          <p:cNvSpPr txBox="1">
            <a:spLocks/>
          </p:cNvSpPr>
          <p:nvPr/>
        </p:nvSpPr>
        <p:spPr>
          <a:xfrm>
            <a:off x="1043608" y="3284984"/>
            <a:ext cx="6851104" cy="1642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Oversikt og kontroll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n-NO" dirty="0" smtClean="0"/>
              <a:t>Kor mange ledige stillingar har vi og kvar i prosessen er dei?</a:t>
            </a:r>
          </a:p>
          <a:p>
            <a:r>
              <a:rPr lang="nn-NO" dirty="0" smtClean="0"/>
              <a:t>Kor mange søkjarar i snitt får vi?</a:t>
            </a:r>
          </a:p>
          <a:p>
            <a:r>
              <a:rPr lang="nn-NO" dirty="0" smtClean="0"/>
              <a:t>Kor mange har vi tilsett i 2017?</a:t>
            </a:r>
          </a:p>
          <a:p>
            <a:r>
              <a:rPr lang="nn-NO" dirty="0" smtClean="0"/>
              <a:t>Kor mange går deltid og kvar?</a:t>
            </a:r>
          </a:p>
          <a:p>
            <a:r>
              <a:rPr lang="nn-NO" dirty="0" smtClean="0"/>
              <a:t>Kor mange er ute i permisjon i dag?</a:t>
            </a:r>
          </a:p>
          <a:p>
            <a:r>
              <a:rPr lang="nn-NO" dirty="0" smtClean="0"/>
              <a:t>Kva kompetanse har vi blant tilsette?</a:t>
            </a:r>
          </a:p>
          <a:p>
            <a:r>
              <a:rPr lang="nn-NO" dirty="0" smtClean="0"/>
              <a:t>Kva er sjukefråværet til ei kvar tid?</a:t>
            </a:r>
          </a:p>
          <a:p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045776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ssholder for innhold 6">
            <a:extLst>
              <a:ext uri="{FF2B5EF4-FFF2-40B4-BE49-F238E27FC236}">
                <a16:creationId xmlns:a16="http://schemas.microsoft.com/office/drawing/2014/main" id="{121576D7-1524-4B6A-A838-4A64197A13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568" y="1242000"/>
            <a:ext cx="8502863" cy="47887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B42EF7-4E00-47E5-BD04-2784F5E2F889}" type="slidenum">
              <a:rPr lang="en-US" noProof="0" smtClean="0"/>
              <a:pPr/>
              <a:t>11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/>
              <a:t>Søre Sunnmøre fagsamling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Arbeidsflater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Korleis utnytte funksjonaliteten betre i UBW (Agresso) WEB</a:t>
            </a:r>
          </a:p>
        </p:txBody>
      </p:sp>
    </p:spTree>
    <p:extLst>
      <p:ext uri="{BB962C8B-B14F-4D97-AF65-F5344CB8AC3E}">
        <p14:creationId xmlns:p14="http://schemas.microsoft.com/office/powerpoint/2010/main" val="30681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B42EF7-4E00-47E5-BD04-2784F5E2F889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/>
              <a:t>Søre Sunnmøre fagsamling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Arbeidsflater forts.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Korleis utnytte funksjonaliteten betre i UBW (Agresso) WEB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3BC9032F-ECBC-4A56-8942-AA2FAD328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72" y="1166400"/>
            <a:ext cx="8676456" cy="487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90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Kvalitet i det vi veit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Blir alle velferdspermisjonar registrert?</a:t>
            </a:r>
          </a:p>
          <a:p>
            <a:r>
              <a:rPr lang="nn-NO" dirty="0" smtClean="0"/>
              <a:t>Blir alle avvikla feriedagar registrert?</a:t>
            </a:r>
          </a:p>
          <a:p>
            <a:r>
              <a:rPr lang="nn-NO" dirty="0" smtClean="0"/>
              <a:t>Blir alt av løn, tilleggsfunksjonar og anna starta og stoppa til rett tid?</a:t>
            </a:r>
          </a:p>
          <a:p>
            <a:r>
              <a:rPr lang="nn-NO" dirty="0" smtClean="0"/>
              <a:t>Blir løna kontert rett? </a:t>
            </a:r>
          </a:p>
          <a:p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5042934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B42EF7-4E00-47E5-BD04-2784F5E2F889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/>
              <a:t>Søre Sunnmøre fagsamling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Dynamiske skjema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Korleis utnytte funksjonaliteten betre i UBW (Agresso) WEB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4F96C4F-7D3D-4EB8-9398-F349EA957F9A}"/>
              </a:ext>
            </a:extLst>
          </p:cNvPr>
          <p:cNvSpPr/>
          <p:nvPr/>
        </p:nvSpPr>
        <p:spPr>
          <a:xfrm>
            <a:off x="5220072" y="3933056"/>
            <a:ext cx="72008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dirty="0" err="1">
              <a:solidFill>
                <a:schemeClr val="accent5"/>
              </a:solidFill>
            </a:endParaRPr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D8ADB0B3-3DD6-4A35-9032-CC2F59AE0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Eksempel:</a:t>
            </a:r>
          </a:p>
          <a:p>
            <a:endParaRPr lang="nb-NO" dirty="0"/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150F14EF-B8E1-4E01-95A4-BE7BE803E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200934"/>
            <a:ext cx="6715125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B42EF7-4E00-47E5-BD04-2784F5E2F889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/>
              <a:t>Søre Sunnmøre fagsamling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Dynamiske skjema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Korleis utnytte funksjonaliteten betre i UBW (Agresso) WEB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4F96C4F-7D3D-4EB8-9398-F349EA957F9A}"/>
              </a:ext>
            </a:extLst>
          </p:cNvPr>
          <p:cNvSpPr/>
          <p:nvPr/>
        </p:nvSpPr>
        <p:spPr>
          <a:xfrm>
            <a:off x="5220072" y="3933056"/>
            <a:ext cx="72008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dirty="0" err="1">
              <a:solidFill>
                <a:schemeClr val="accent5"/>
              </a:solidFill>
            </a:endParaRPr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D8ADB0B3-3DD6-4A35-9032-CC2F59AE0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28B09ABF-0D61-412E-B178-2D208E2A9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16" y="1166400"/>
            <a:ext cx="8604448" cy="472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99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B42EF7-4E00-47E5-BD04-2784F5E2F889}" type="slidenum">
              <a:rPr lang="en-US" noProof="0" smtClean="0"/>
              <a:pPr/>
              <a:t>16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/>
              <a:t>Søre Sunnmøre fagsamling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Dynamiske skjema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Korleis utnytte funksjonaliteten betre i UBW (Agresso) WEB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4F96C4F-7D3D-4EB8-9398-F349EA957F9A}"/>
              </a:ext>
            </a:extLst>
          </p:cNvPr>
          <p:cNvSpPr/>
          <p:nvPr/>
        </p:nvSpPr>
        <p:spPr>
          <a:xfrm>
            <a:off x="5220072" y="3933056"/>
            <a:ext cx="72008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dirty="0" err="1">
              <a:solidFill>
                <a:schemeClr val="accent5"/>
              </a:solidFill>
            </a:endParaRPr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D8ADB0B3-3DD6-4A35-9032-CC2F59AE0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nb-NO" sz="1400" dirty="0"/>
              <a:t>Skjemamodulen gjør det mulig å gjøre papirbaserte skjemaer om til elektroniske skjemaer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Skjemaene blir tilgjengelig i et eget menypunkt på Web - </a:t>
            </a:r>
            <a:r>
              <a:rPr lang="nb-NO" sz="1400" i="1" dirty="0"/>
              <a:t>Skjemaer</a:t>
            </a:r>
            <a:r>
              <a:rPr lang="nb-NO" sz="1400" dirty="0"/>
              <a:t> 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Tilgang til skjemaet er rollestyrt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Når en bruker fyller ut et skjema og trykker «Send inn» fanges det opp av arbeidsflytmotoren og sendes automatisk til riktig mottaker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Det kan settes opp egne spørringer med oversikt over alle innsendte skjemaer 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Skjemaer kan kombineres med </a:t>
            </a:r>
            <a:r>
              <a:rPr lang="nb-NO" sz="1400" dirty="0" err="1"/>
              <a:t>Intell</a:t>
            </a:r>
            <a:r>
              <a:rPr lang="nb-NO" sz="1400" dirty="0"/>
              <a:t>-Agent varslinger slik at avsender og eller andre får varsel når skjema er godkjent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Alle skjemaer kan lages som dokumenter som kan sendes til dokumentarkiv </a:t>
            </a:r>
            <a:r>
              <a:rPr lang="nb-NO" sz="1400" dirty="0">
                <a:sym typeface="Wingdings" panose="05000000000000000000" pitchFamily="2" charset="2"/>
              </a:rPr>
              <a:t></a:t>
            </a:r>
            <a:r>
              <a:rPr lang="nb-NO" sz="1400" dirty="0"/>
              <a:t> tilpasning </a:t>
            </a:r>
          </a:p>
          <a:p>
            <a:pPr>
              <a:lnSpc>
                <a:spcPct val="120000"/>
              </a:lnSpc>
            </a:pPr>
            <a:r>
              <a:rPr lang="nb-NO" sz="1400" dirty="0"/>
              <a:t>Det er mulig å oppdatere registre basert på godkjent skjema</a:t>
            </a:r>
            <a:endParaRPr lang="nb-NO" sz="1400" dirty="0">
              <a:solidFill>
                <a:srgbClr val="FF0000"/>
              </a:solidFill>
            </a:endParaRPr>
          </a:p>
          <a:p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9726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Konsekvensar tilsette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Vil få meir kontroll og oversikt over eige tilsettingsforhold</a:t>
            </a:r>
          </a:p>
          <a:p>
            <a:r>
              <a:rPr lang="nn-NO" dirty="0" smtClean="0"/>
              <a:t>Kan søkje direkte frå </a:t>
            </a:r>
            <a:r>
              <a:rPr lang="nn-NO" dirty="0" err="1" smtClean="0"/>
              <a:t>agresso</a:t>
            </a:r>
            <a:r>
              <a:rPr lang="nn-NO" dirty="0" smtClean="0"/>
              <a:t> web</a:t>
            </a:r>
          </a:p>
          <a:p>
            <a:r>
              <a:rPr lang="nn-NO" dirty="0" smtClean="0"/>
              <a:t>Får </a:t>
            </a:r>
            <a:r>
              <a:rPr lang="nn-NO" dirty="0" err="1" smtClean="0"/>
              <a:t>svar</a:t>
            </a:r>
            <a:r>
              <a:rPr lang="nn-NO" dirty="0" smtClean="0"/>
              <a:t> raskare</a:t>
            </a:r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5346260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Konsekvensar leiarar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Slepp skjema!</a:t>
            </a:r>
          </a:p>
          <a:p>
            <a:r>
              <a:rPr lang="nn-NO" dirty="0" smtClean="0"/>
              <a:t>Får meir kontroll og oversikt over eiga avdeling</a:t>
            </a:r>
          </a:p>
          <a:p>
            <a:r>
              <a:rPr lang="nn-NO" dirty="0" smtClean="0"/>
              <a:t>Får frigjort tid</a:t>
            </a:r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0335810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Konsekvensar </a:t>
            </a:r>
            <a:r>
              <a:rPr lang="nn-NO" dirty="0" err="1" smtClean="0"/>
              <a:t>personal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Går frå punching til </a:t>
            </a:r>
            <a:r>
              <a:rPr lang="nn-NO" dirty="0" err="1" smtClean="0"/>
              <a:t>controller</a:t>
            </a:r>
            <a:r>
              <a:rPr lang="nn-NO" dirty="0" smtClean="0"/>
              <a:t>-funksjon</a:t>
            </a:r>
          </a:p>
          <a:p>
            <a:r>
              <a:rPr lang="nn-NO" dirty="0" smtClean="0"/>
              <a:t>Vil frigjere ressursar</a:t>
            </a:r>
            <a:br>
              <a:rPr lang="nn-NO" dirty="0" smtClean="0"/>
            </a:br>
            <a:r>
              <a:rPr lang="nn-NO" dirty="0" smtClean="0"/>
              <a:t>(0,5 årsverk berre på punching løn)</a:t>
            </a:r>
            <a:br>
              <a:rPr lang="nn-NO" dirty="0" smtClean="0"/>
            </a:br>
            <a:endParaRPr lang="nn-NO" dirty="0" smtClean="0"/>
          </a:p>
          <a:p>
            <a:r>
              <a:rPr lang="nn-NO" dirty="0" smtClean="0"/>
              <a:t>Frigjering av ressursar kan vere med i ei </a:t>
            </a:r>
            <a:r>
              <a:rPr lang="nn-NO" dirty="0" err="1" smtClean="0"/>
              <a:t>effektivisering</a:t>
            </a:r>
            <a:r>
              <a:rPr lang="nn-NO" dirty="0" smtClean="0"/>
              <a:t> – eller kan dreiast mot å løyse andre oppgåver vi ikkje gjer </a:t>
            </a:r>
            <a:r>
              <a:rPr lang="nn-NO" dirty="0" err="1" smtClean="0"/>
              <a:t>idag</a:t>
            </a:r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8124434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1146448" y="1484784"/>
            <a:ext cx="6851104" cy="164219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1. </a:t>
            </a:r>
            <a:r>
              <a:rPr lang="nb-NO" dirty="0" err="1" smtClean="0"/>
              <a:t>Frå</a:t>
            </a:r>
            <a:r>
              <a:rPr lang="nb-NO" dirty="0" smtClean="0"/>
              <a:t> manuelle </a:t>
            </a:r>
            <a:r>
              <a:rPr lang="nb-NO" dirty="0" err="1" smtClean="0"/>
              <a:t>operasjonar</a:t>
            </a:r>
            <a:r>
              <a:rPr lang="nb-NO" dirty="0" smtClean="0"/>
              <a:t> til digitale og automatiserte </a:t>
            </a:r>
            <a:r>
              <a:rPr lang="nb-NO" dirty="0" err="1" smtClean="0"/>
              <a:t>operasjonar</a:t>
            </a:r>
            <a:endParaRPr lang="nb-NO" dirty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9D84-91D0-47AC-A030-A391680C53E8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2</a:t>
            </a:fld>
            <a:endParaRPr lang="nb-NO"/>
          </a:p>
        </p:txBody>
      </p:sp>
      <p:sp>
        <p:nvSpPr>
          <p:cNvPr id="7" name="Tittel 5"/>
          <p:cNvSpPr txBox="1">
            <a:spLocks/>
          </p:cNvSpPr>
          <p:nvPr/>
        </p:nvSpPr>
        <p:spPr>
          <a:xfrm>
            <a:off x="1043608" y="3284984"/>
            <a:ext cx="6851104" cy="1642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4000" dirty="0" smtClean="0"/>
              <a:t>2. </a:t>
            </a:r>
            <a:r>
              <a:rPr lang="nb-NO" sz="4000" dirty="0" err="1" smtClean="0"/>
              <a:t>Frå</a:t>
            </a:r>
            <a:r>
              <a:rPr lang="nb-NO" sz="4000" dirty="0" smtClean="0"/>
              <a:t> personalforvaltning til HR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79459444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Viktige tiltak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err="1" smtClean="0"/>
              <a:t>Oppgradering</a:t>
            </a:r>
            <a:r>
              <a:rPr lang="nn-NO" dirty="0" smtClean="0"/>
              <a:t> UNIT4 </a:t>
            </a:r>
            <a:r>
              <a:rPr lang="nn-NO" dirty="0" err="1" smtClean="0"/>
              <a:t>agresso</a:t>
            </a:r>
            <a:r>
              <a:rPr lang="nn-NO" dirty="0" smtClean="0"/>
              <a:t> </a:t>
            </a:r>
          </a:p>
          <a:p>
            <a:r>
              <a:rPr lang="nn-NO" dirty="0" smtClean="0"/>
              <a:t>Bruk av eksisterande og nye modular</a:t>
            </a:r>
          </a:p>
          <a:p>
            <a:r>
              <a:rPr lang="nn-NO" dirty="0" smtClean="0"/>
              <a:t>Opplæring av leiarar og tilsette i bruk av web</a:t>
            </a:r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4320716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n-NO" dirty="0" smtClean="0"/>
          </a:p>
          <a:p>
            <a:pPr marL="0" indent="0" algn="ctr">
              <a:buNone/>
            </a:pPr>
            <a:r>
              <a:rPr lang="nn-NO" sz="6600" b="1" dirty="0" smtClean="0"/>
              <a:t>Manuelle skjema</a:t>
            </a:r>
            <a:endParaRPr lang="nn-NO" sz="6600" b="1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3192400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45E8C-0D80-40A8-9624-07C98385FB04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4</a:t>
            </a:fld>
            <a:endParaRPr lang="nb-NO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31563" y="968684"/>
            <a:ext cx="7749481" cy="581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707269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5</a:t>
            </a:fld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2999" y="857250"/>
            <a:ext cx="6858000" cy="5143500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n-NO" dirty="0" smtClean="0"/>
          </a:p>
          <a:p>
            <a:pPr marL="0" indent="0" algn="ctr">
              <a:buNone/>
            </a:pPr>
            <a:endParaRPr lang="nn-NO" dirty="0"/>
          </a:p>
          <a:p>
            <a:pPr marL="0" indent="0" algn="ctr">
              <a:buNone/>
            </a:pPr>
            <a:r>
              <a:rPr lang="nn-NO" sz="6600" b="1" dirty="0" smtClean="0"/>
              <a:t>Arbeidsflyt</a:t>
            </a:r>
          </a:p>
          <a:p>
            <a:pPr marL="0" indent="0" algn="ctr">
              <a:buNone/>
            </a:pPr>
            <a:r>
              <a:rPr lang="nn-NO" sz="6600" b="1" dirty="0"/>
              <a:t>i</a:t>
            </a:r>
            <a:r>
              <a:rPr lang="nn-NO" sz="6600" b="1" dirty="0" smtClean="0"/>
              <a:t> dag</a:t>
            </a:r>
            <a:endParaRPr lang="nn-NO" sz="6600" b="1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518231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n-NO"/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019957"/>
              </p:ext>
            </p:extLst>
          </p:nvPr>
        </p:nvGraphicFramePr>
        <p:xfrm>
          <a:off x="395536" y="846138"/>
          <a:ext cx="86868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2622171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n-NO"/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730851"/>
              </p:ext>
            </p:extLst>
          </p:nvPr>
        </p:nvGraphicFramePr>
        <p:xfrm>
          <a:off x="228600" y="846138"/>
          <a:ext cx="8735888" cy="5510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2715126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Oversikt og kontroll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dirty="0" smtClean="0"/>
              <a:t>I dag har vi liten oversikt over viktige personalmessige samanhengar. I mangel av eit HR-system er manuell sakshandsaming arkivert i </a:t>
            </a:r>
            <a:r>
              <a:rPr lang="nn-NO" dirty="0" err="1" smtClean="0"/>
              <a:t>ephorte</a:t>
            </a:r>
            <a:r>
              <a:rPr lang="nn-NO" dirty="0" smtClean="0"/>
              <a:t> og konsekvensjustert i </a:t>
            </a:r>
            <a:r>
              <a:rPr lang="nn-NO" dirty="0" err="1" smtClean="0"/>
              <a:t>agresso</a:t>
            </a: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- søkjer permisjon – manuelt </a:t>
            </a:r>
            <a:r>
              <a:rPr lang="nn-NO" dirty="0" err="1" smtClean="0"/>
              <a:t>innvilga</a:t>
            </a:r>
            <a:r>
              <a:rPr lang="nn-NO" dirty="0" smtClean="0"/>
              <a:t> – søknad og </a:t>
            </a:r>
            <a:r>
              <a:rPr lang="nn-NO" dirty="0" err="1" smtClean="0"/>
              <a:t>svar</a:t>
            </a:r>
            <a:r>
              <a:rPr lang="nn-NO" dirty="0" smtClean="0"/>
              <a:t> arkivert i </a:t>
            </a:r>
            <a:r>
              <a:rPr lang="nn-NO" dirty="0" err="1" smtClean="0"/>
              <a:t>ephorte</a:t>
            </a:r>
            <a:r>
              <a:rPr lang="nn-NO" dirty="0" smtClean="0"/>
              <a:t> – konsekvens registert i lønssystemet </a:t>
            </a:r>
            <a:endParaRPr lang="nn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EDFE-9E1A-4D4D-AE6D-984A19E03D8A}" type="datetime1">
              <a:rPr lang="nb-NO" smtClean="0"/>
              <a:pPr/>
              <a:t>10.10.2018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670475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lda Kommune pptheme v1.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siel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Volda Kommune pptheme v1.1</Template>
  <TotalTime>6134</TotalTime>
  <Words>595</Words>
  <Application>Microsoft Office PowerPoint</Application>
  <PresentationFormat>Skjermfremvisning (4:3)</PresentationFormat>
  <Paragraphs>153</Paragraphs>
  <Slides>20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Georgia</vt:lpstr>
      <vt:lpstr>Wingdings</vt:lpstr>
      <vt:lpstr>Volda Kommune pptheme v1.1</vt:lpstr>
      <vt:lpstr>Utfordringar på personalområdet</vt:lpstr>
      <vt:lpstr>1. Frå manuelle operasjonar til digitale og automatiserte operasjonar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Oversikt og kontroll</vt:lpstr>
      <vt:lpstr>Oversikt og kontroll</vt:lpstr>
      <vt:lpstr>Arbeidsflater</vt:lpstr>
      <vt:lpstr>Arbeidsflater forts.</vt:lpstr>
      <vt:lpstr>Kvalitet i det vi veit</vt:lpstr>
      <vt:lpstr>Dynamiske skjema</vt:lpstr>
      <vt:lpstr>Dynamiske skjema</vt:lpstr>
      <vt:lpstr>Dynamiske skjema</vt:lpstr>
      <vt:lpstr>Konsekvensar tilsette</vt:lpstr>
      <vt:lpstr>Konsekvensar leiarar</vt:lpstr>
      <vt:lpstr>Konsekvensar personal</vt:lpstr>
      <vt:lpstr>Viktige tiltak</vt:lpstr>
    </vt:vector>
  </TitlesOfParts>
  <Company>Volda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ben</dc:creator>
  <cp:lastModifiedBy>Sonja Håvik</cp:lastModifiedBy>
  <cp:revision>263</cp:revision>
  <dcterms:created xsi:type="dcterms:W3CDTF">2014-09-09T07:50:23Z</dcterms:created>
  <dcterms:modified xsi:type="dcterms:W3CDTF">2018-10-10T10:42:31Z</dcterms:modified>
</cp:coreProperties>
</file>