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4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B637-C88F-458C-8BCB-F5E6D041395B}" type="datetimeFigureOut">
              <a:rPr lang="nb-NO" smtClean="0"/>
              <a:t>15.01.2018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7547-20B5-453F-A767-B3436D156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8021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B637-C88F-458C-8BCB-F5E6D041395B}" type="datetimeFigureOut">
              <a:rPr lang="nb-NO" smtClean="0"/>
              <a:t>15.01.2018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7547-20B5-453F-A767-B3436D156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1234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B637-C88F-458C-8BCB-F5E6D041395B}" type="datetimeFigureOut">
              <a:rPr lang="nb-NO" smtClean="0"/>
              <a:t>15.01.2018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7547-20B5-453F-A767-B3436D156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566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B637-C88F-458C-8BCB-F5E6D041395B}" type="datetimeFigureOut">
              <a:rPr lang="nb-NO" smtClean="0"/>
              <a:t>15.01.2018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7547-20B5-453F-A767-B3436D156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8965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B637-C88F-458C-8BCB-F5E6D041395B}" type="datetimeFigureOut">
              <a:rPr lang="nb-NO" smtClean="0"/>
              <a:t>15.01.2018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7547-20B5-453F-A767-B3436D156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3009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B637-C88F-458C-8BCB-F5E6D041395B}" type="datetimeFigureOut">
              <a:rPr lang="nb-NO" smtClean="0"/>
              <a:t>15.01.2018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7547-20B5-453F-A767-B3436D156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2686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B637-C88F-458C-8BCB-F5E6D041395B}" type="datetimeFigureOut">
              <a:rPr lang="nb-NO" smtClean="0"/>
              <a:t>15.01.2018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7547-20B5-453F-A767-B3436D156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368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B637-C88F-458C-8BCB-F5E6D041395B}" type="datetimeFigureOut">
              <a:rPr lang="nb-NO" smtClean="0"/>
              <a:t>15.01.2018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7547-20B5-453F-A767-B3436D156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757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B637-C88F-458C-8BCB-F5E6D041395B}" type="datetimeFigureOut">
              <a:rPr lang="nb-NO" smtClean="0"/>
              <a:t>15.01.2018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7547-20B5-453F-A767-B3436D156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3967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B637-C88F-458C-8BCB-F5E6D041395B}" type="datetimeFigureOut">
              <a:rPr lang="nb-NO" smtClean="0"/>
              <a:t>15.01.2018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7547-20B5-453F-A767-B3436D156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677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B637-C88F-458C-8BCB-F5E6D041395B}" type="datetimeFigureOut">
              <a:rPr lang="nb-NO" smtClean="0"/>
              <a:t>15.01.2018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7547-20B5-453F-A767-B3436D156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2177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AB637-C88F-458C-8BCB-F5E6D041395B}" type="datetimeFigureOut">
              <a:rPr lang="nb-NO" smtClean="0"/>
              <a:t>15.01.2018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97547-20B5-453F-A767-B3436D156A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863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Samleveg </a:t>
            </a:r>
            <a:r>
              <a:rPr lang="nb-NO" dirty="0" err="1" smtClean="0"/>
              <a:t>Håmyra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69587"/>
            <a:ext cx="1062509" cy="136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4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095302"/>
              </p:ext>
            </p:extLst>
          </p:nvPr>
        </p:nvGraphicFramePr>
        <p:xfrm>
          <a:off x="-300790" y="-100766"/>
          <a:ext cx="9893969" cy="6988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3" imgW="22707375" imgH="16040100" progId="AcroExch.Document.11">
                  <p:embed/>
                </p:oleObj>
              </mc:Choice>
              <mc:Fallback>
                <p:oleObj name="Acrobat Document" r:id="rId3" imgW="22707375" imgH="160401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0790" y="-100766"/>
                        <a:ext cx="9893969" cy="6988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981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68840" y="-12306603"/>
            <a:ext cx="11132421" cy="786780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35" y="0"/>
            <a:ext cx="10166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Kostnader i prosjektet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Kontrakt </a:t>
            </a:r>
            <a:r>
              <a:rPr lang="nb-NO" dirty="0" err="1" smtClean="0"/>
              <a:t>inkl</a:t>
            </a:r>
            <a:r>
              <a:rPr lang="nb-NO" dirty="0" smtClean="0"/>
              <a:t> </a:t>
            </a:r>
            <a:r>
              <a:rPr lang="nb-NO" dirty="0" err="1" smtClean="0"/>
              <a:t>mva</a:t>
            </a:r>
            <a:r>
              <a:rPr lang="nb-NO" dirty="0" smtClean="0"/>
              <a:t> Kr 13.611.000,- (Derav Din Bolig Kr 1,9 </a:t>
            </a:r>
            <a:r>
              <a:rPr lang="nb-NO" dirty="0" err="1" smtClean="0"/>
              <a:t>mill</a:t>
            </a:r>
            <a:r>
              <a:rPr lang="nb-NO" dirty="0" smtClean="0"/>
              <a:t>)</a:t>
            </a:r>
          </a:p>
          <a:p>
            <a:r>
              <a:rPr lang="nb-NO" dirty="0" smtClean="0"/>
              <a:t>Andre kostnader i prosjektet, intern tid, Jurist, </a:t>
            </a:r>
            <a:r>
              <a:rPr lang="nb-NO" dirty="0" err="1" smtClean="0"/>
              <a:t>innleigd</a:t>
            </a:r>
            <a:r>
              <a:rPr lang="nb-NO" dirty="0" smtClean="0"/>
              <a:t> byggherre:   1,1 </a:t>
            </a:r>
            <a:r>
              <a:rPr lang="nb-NO" dirty="0" err="1" smtClean="0"/>
              <a:t>mill</a:t>
            </a:r>
            <a:endParaRPr lang="nb-NO" dirty="0" smtClean="0"/>
          </a:p>
          <a:p>
            <a:r>
              <a:rPr lang="nb-NO" dirty="0" err="1" smtClean="0"/>
              <a:t>Tilleggsbestilling</a:t>
            </a:r>
            <a:r>
              <a:rPr lang="nb-NO" dirty="0" smtClean="0"/>
              <a:t> VA: 2 </a:t>
            </a:r>
            <a:r>
              <a:rPr lang="nb-NO" dirty="0" err="1" smtClean="0"/>
              <a:t>mill</a:t>
            </a:r>
            <a:endParaRPr lang="nb-NO" dirty="0" smtClean="0"/>
          </a:p>
          <a:p>
            <a:r>
              <a:rPr lang="nb-NO" dirty="0" smtClean="0"/>
              <a:t>Reduksjon </a:t>
            </a:r>
            <a:r>
              <a:rPr lang="nb-NO" dirty="0" err="1" smtClean="0"/>
              <a:t>Flaumførebygging</a:t>
            </a:r>
            <a:r>
              <a:rPr lang="nb-NO" dirty="0" smtClean="0"/>
              <a:t>: - 87.000,-</a:t>
            </a:r>
          </a:p>
          <a:p>
            <a:r>
              <a:rPr lang="nb-NO" dirty="0" err="1" smtClean="0"/>
              <a:t>Minneleg</a:t>
            </a:r>
            <a:r>
              <a:rPr lang="nb-NO" dirty="0" smtClean="0"/>
              <a:t> avtale: Kr 1.862.500,- </a:t>
            </a:r>
            <a:r>
              <a:rPr lang="nb-NO" dirty="0" err="1" smtClean="0"/>
              <a:t>inkl</a:t>
            </a:r>
            <a:r>
              <a:rPr lang="nb-NO" dirty="0" smtClean="0"/>
              <a:t> mva.</a:t>
            </a:r>
          </a:p>
          <a:p>
            <a:endParaRPr lang="nb-NO" dirty="0"/>
          </a:p>
          <a:p>
            <a:r>
              <a:rPr lang="nb-NO" dirty="0" smtClean="0"/>
              <a:t>Totalt 18,5 </a:t>
            </a:r>
            <a:r>
              <a:rPr lang="nb-NO" dirty="0" err="1" smtClean="0"/>
              <a:t>mill</a:t>
            </a:r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360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Finansiering av Prosjektet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701405 Samleveg </a:t>
            </a:r>
            <a:r>
              <a:rPr lang="nb-NO" dirty="0" err="1" smtClean="0"/>
              <a:t>Håmyra</a:t>
            </a:r>
            <a:r>
              <a:rPr lang="nb-NO" dirty="0" smtClean="0"/>
              <a:t> (701004), løyving 12,7 </a:t>
            </a:r>
            <a:r>
              <a:rPr lang="nb-NO" dirty="0" err="1" smtClean="0"/>
              <a:t>mill</a:t>
            </a:r>
            <a:r>
              <a:rPr lang="nb-NO" dirty="0" smtClean="0"/>
              <a:t>, bruk 12,5 </a:t>
            </a:r>
            <a:r>
              <a:rPr lang="nb-NO" dirty="0" err="1" smtClean="0"/>
              <a:t>mill</a:t>
            </a:r>
            <a:endParaRPr lang="nb-NO" dirty="0" smtClean="0"/>
          </a:p>
          <a:p>
            <a:r>
              <a:rPr lang="nb-NO" dirty="0" err="1" smtClean="0"/>
              <a:t>Flaumførebygging</a:t>
            </a:r>
            <a:r>
              <a:rPr lang="nb-NO" dirty="0" smtClean="0"/>
              <a:t>: Løyving Totalt 5,8 </a:t>
            </a:r>
            <a:r>
              <a:rPr lang="nb-NO" dirty="0" err="1" smtClean="0"/>
              <a:t>mill</a:t>
            </a:r>
            <a:r>
              <a:rPr lang="nb-NO" dirty="0" smtClean="0"/>
              <a:t>, bruk her 1,7 </a:t>
            </a:r>
            <a:r>
              <a:rPr lang="nb-NO" dirty="0" err="1" smtClean="0"/>
              <a:t>mill</a:t>
            </a:r>
            <a:endParaRPr lang="nb-NO" dirty="0" smtClean="0"/>
          </a:p>
          <a:p>
            <a:r>
              <a:rPr lang="nb-NO" dirty="0" smtClean="0"/>
              <a:t>VA finansiert under samleinvestering Vatn og Avløp</a:t>
            </a:r>
          </a:p>
          <a:p>
            <a:r>
              <a:rPr lang="nb-NO" dirty="0" smtClean="0"/>
              <a:t>Innbetaling </a:t>
            </a:r>
            <a:r>
              <a:rPr lang="nb-NO" dirty="0" err="1" smtClean="0"/>
              <a:t>frå</a:t>
            </a:r>
            <a:r>
              <a:rPr lang="nb-NO" dirty="0" smtClean="0"/>
              <a:t> Din Bolig 2 </a:t>
            </a:r>
            <a:r>
              <a:rPr lang="nb-NO" dirty="0" err="1" smtClean="0"/>
              <a:t>mill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1461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97</Words>
  <Application>Microsoft Office PowerPoint</Application>
  <PresentationFormat>Widescreen</PresentationFormat>
  <Paragraphs>14</Paragraphs>
  <Slides>5</Slides>
  <Notes>0</Notes>
  <HiddenSlides>0</HiddenSlides>
  <MMClips>0</MMClips>
  <ScaleCrop>false</ScaleCrop>
  <HeadingPairs>
    <vt:vector size="8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Office-tema</vt:lpstr>
      <vt:lpstr>Adobe Acrobat Document</vt:lpstr>
      <vt:lpstr>Samleveg Håmyra</vt:lpstr>
      <vt:lpstr>PowerPoint-presentasjon</vt:lpstr>
      <vt:lpstr>PowerPoint-presentasjon</vt:lpstr>
      <vt:lpstr>Kostnader i prosjektet</vt:lpstr>
      <vt:lpstr>Finansiering av Prosjektet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Samleveg Håmyra</dc:title>
  <dc:creator>Rune Totland</dc:creator>
  <cp:lastModifiedBy>Rune Totland</cp:lastModifiedBy>
  <cp:revision>9</cp:revision>
  <dcterms:created xsi:type="dcterms:W3CDTF">2018-01-15T13:03:46Z</dcterms:created>
  <dcterms:modified xsi:type="dcterms:W3CDTF">2018-01-15T14:41:40Z</dcterms:modified>
</cp:coreProperties>
</file>